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3"/>
  </p:notesMasterIdLst>
  <p:handoutMasterIdLst>
    <p:handoutMasterId r:id="rId24"/>
  </p:handoutMasterIdLst>
  <p:sldIdLst>
    <p:sldId id="634" r:id="rId5"/>
    <p:sldId id="691" r:id="rId6"/>
    <p:sldId id="555" r:id="rId7"/>
    <p:sldId id="556" r:id="rId8"/>
    <p:sldId id="557" r:id="rId9"/>
    <p:sldId id="558" r:id="rId10"/>
    <p:sldId id="559" r:id="rId11"/>
    <p:sldId id="560" r:id="rId12"/>
    <p:sldId id="561" r:id="rId13"/>
    <p:sldId id="562" r:id="rId14"/>
    <p:sldId id="563" r:id="rId15"/>
    <p:sldId id="564" r:id="rId16"/>
    <p:sldId id="565" r:id="rId17"/>
    <p:sldId id="566" r:id="rId18"/>
    <p:sldId id="567" r:id="rId19"/>
    <p:sldId id="568" r:id="rId20"/>
    <p:sldId id="569" r:id="rId21"/>
    <p:sldId id="692"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4C0FBB-9998-47E7-A242-3631916CD9B2}" v="416" dt="2018-08-27T17:46:42.17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1757" autoAdjust="0"/>
  </p:normalViewPr>
  <p:slideViewPr>
    <p:cSldViewPr snapToGrid="0">
      <p:cViewPr varScale="1">
        <p:scale>
          <a:sx n="105" d="100"/>
          <a:sy n="105" d="100"/>
        </p:scale>
        <p:origin x="834" y="10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32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cky Mann" userId="eb467d60-cff5-406f-b4ef-6c0aacb48478" providerId="ADAL" clId="{944C0FBB-9998-47E7-A242-3631916CD9B2}"/>
    <pc:docChg chg="delSld">
      <pc:chgData name="Becky Mann" userId="eb467d60-cff5-406f-b4ef-6c0aacb48478" providerId="ADAL" clId="{944C0FBB-9998-47E7-A242-3631916CD9B2}" dt="2018-08-27T17:46:42.177" v="415" actId="2696"/>
      <pc:docMkLst>
        <pc:docMk/>
      </pc:docMkLst>
      <pc:sldChg chg="del">
        <pc:chgData name="Becky Mann" userId="eb467d60-cff5-406f-b4ef-6c0aacb48478" providerId="ADAL" clId="{944C0FBB-9998-47E7-A242-3631916CD9B2}" dt="2018-08-27T17:46:11.123" v="0" actId="2696"/>
        <pc:sldMkLst>
          <pc:docMk/>
          <pc:sldMk cId="2954615745" sldId="256"/>
        </pc:sldMkLst>
      </pc:sldChg>
      <pc:sldChg chg="del">
        <pc:chgData name="Becky Mann" userId="eb467d60-cff5-406f-b4ef-6c0aacb48478" providerId="ADAL" clId="{944C0FBB-9998-47E7-A242-3631916CD9B2}" dt="2018-08-27T17:46:11.508" v="7" actId="2696"/>
        <pc:sldMkLst>
          <pc:docMk/>
          <pc:sldMk cId="4197403627" sldId="257"/>
        </pc:sldMkLst>
      </pc:sldChg>
      <pc:sldChg chg="del">
        <pc:chgData name="Becky Mann" userId="eb467d60-cff5-406f-b4ef-6c0aacb48478" providerId="ADAL" clId="{944C0FBB-9998-47E7-A242-3631916CD9B2}" dt="2018-08-27T17:46:11.554" v="8" actId="2696"/>
        <pc:sldMkLst>
          <pc:docMk/>
          <pc:sldMk cId="1267779789" sldId="258"/>
        </pc:sldMkLst>
      </pc:sldChg>
      <pc:sldChg chg="del">
        <pc:chgData name="Becky Mann" userId="eb467d60-cff5-406f-b4ef-6c0aacb48478" providerId="ADAL" clId="{944C0FBB-9998-47E7-A242-3631916CD9B2}" dt="2018-08-27T17:46:11.602" v="9" actId="2696"/>
        <pc:sldMkLst>
          <pc:docMk/>
          <pc:sldMk cId="40316118" sldId="259"/>
        </pc:sldMkLst>
      </pc:sldChg>
      <pc:sldChg chg="del">
        <pc:chgData name="Becky Mann" userId="eb467d60-cff5-406f-b4ef-6c0aacb48478" providerId="ADAL" clId="{944C0FBB-9998-47E7-A242-3631916CD9B2}" dt="2018-08-27T17:46:11.647" v="10" actId="2696"/>
        <pc:sldMkLst>
          <pc:docMk/>
          <pc:sldMk cId="62975364" sldId="260"/>
        </pc:sldMkLst>
      </pc:sldChg>
      <pc:sldChg chg="del">
        <pc:chgData name="Becky Mann" userId="eb467d60-cff5-406f-b4ef-6c0aacb48478" providerId="ADAL" clId="{944C0FBB-9998-47E7-A242-3631916CD9B2}" dt="2018-08-27T17:46:11.686" v="11" actId="2696"/>
        <pc:sldMkLst>
          <pc:docMk/>
          <pc:sldMk cId="109588566" sldId="261"/>
        </pc:sldMkLst>
      </pc:sldChg>
      <pc:sldChg chg="del">
        <pc:chgData name="Becky Mann" userId="eb467d60-cff5-406f-b4ef-6c0aacb48478" providerId="ADAL" clId="{944C0FBB-9998-47E7-A242-3631916CD9B2}" dt="2018-08-27T17:46:11.725" v="12" actId="2696"/>
        <pc:sldMkLst>
          <pc:docMk/>
          <pc:sldMk cId="3468803574" sldId="262"/>
        </pc:sldMkLst>
      </pc:sldChg>
      <pc:sldChg chg="del">
        <pc:chgData name="Becky Mann" userId="eb467d60-cff5-406f-b4ef-6c0aacb48478" providerId="ADAL" clId="{944C0FBB-9998-47E7-A242-3631916CD9B2}" dt="2018-08-27T17:46:11.764" v="13" actId="2696"/>
        <pc:sldMkLst>
          <pc:docMk/>
          <pc:sldMk cId="2167698675" sldId="263"/>
        </pc:sldMkLst>
      </pc:sldChg>
      <pc:sldChg chg="del">
        <pc:chgData name="Becky Mann" userId="eb467d60-cff5-406f-b4ef-6c0aacb48478" providerId="ADAL" clId="{944C0FBB-9998-47E7-A242-3631916CD9B2}" dt="2018-08-27T17:46:11.807" v="14" actId="2696"/>
        <pc:sldMkLst>
          <pc:docMk/>
          <pc:sldMk cId="1514780162" sldId="264"/>
        </pc:sldMkLst>
      </pc:sldChg>
      <pc:sldChg chg="del">
        <pc:chgData name="Becky Mann" userId="eb467d60-cff5-406f-b4ef-6c0aacb48478" providerId="ADAL" clId="{944C0FBB-9998-47E7-A242-3631916CD9B2}" dt="2018-08-27T17:46:11.848" v="15" actId="2696"/>
        <pc:sldMkLst>
          <pc:docMk/>
          <pc:sldMk cId="37822517" sldId="265"/>
        </pc:sldMkLst>
      </pc:sldChg>
      <pc:sldChg chg="del">
        <pc:chgData name="Becky Mann" userId="eb467d60-cff5-406f-b4ef-6c0aacb48478" providerId="ADAL" clId="{944C0FBB-9998-47E7-A242-3631916CD9B2}" dt="2018-08-27T17:46:11.893" v="16" actId="2696"/>
        <pc:sldMkLst>
          <pc:docMk/>
          <pc:sldMk cId="1983189717" sldId="266"/>
        </pc:sldMkLst>
      </pc:sldChg>
      <pc:sldChg chg="del">
        <pc:chgData name="Becky Mann" userId="eb467d60-cff5-406f-b4ef-6c0aacb48478" providerId="ADAL" clId="{944C0FBB-9998-47E7-A242-3631916CD9B2}" dt="2018-08-27T17:46:11.982" v="18" actId="2696"/>
        <pc:sldMkLst>
          <pc:docMk/>
          <pc:sldMk cId="4268122013" sldId="267"/>
        </pc:sldMkLst>
      </pc:sldChg>
      <pc:sldChg chg="del">
        <pc:chgData name="Becky Mann" userId="eb467d60-cff5-406f-b4ef-6c0aacb48478" providerId="ADAL" clId="{944C0FBB-9998-47E7-A242-3631916CD9B2}" dt="2018-08-27T17:46:11.932" v="17" actId="2696"/>
        <pc:sldMkLst>
          <pc:docMk/>
          <pc:sldMk cId="2025341685" sldId="268"/>
        </pc:sldMkLst>
      </pc:sldChg>
      <pc:sldChg chg="del">
        <pc:chgData name="Becky Mann" userId="eb467d60-cff5-406f-b4ef-6c0aacb48478" providerId="ADAL" clId="{944C0FBB-9998-47E7-A242-3631916CD9B2}" dt="2018-08-27T17:46:12.138" v="22" actId="2696"/>
        <pc:sldMkLst>
          <pc:docMk/>
          <pc:sldMk cId="1997103243" sldId="269"/>
        </pc:sldMkLst>
      </pc:sldChg>
      <pc:sldChg chg="del">
        <pc:chgData name="Becky Mann" userId="eb467d60-cff5-406f-b4ef-6c0aacb48478" providerId="ADAL" clId="{944C0FBB-9998-47E7-A242-3631916CD9B2}" dt="2018-08-27T17:46:12.177" v="23" actId="2696"/>
        <pc:sldMkLst>
          <pc:docMk/>
          <pc:sldMk cId="2413815532" sldId="270"/>
        </pc:sldMkLst>
      </pc:sldChg>
      <pc:sldChg chg="del">
        <pc:chgData name="Becky Mann" userId="eb467d60-cff5-406f-b4ef-6c0aacb48478" providerId="ADAL" clId="{944C0FBB-9998-47E7-A242-3631916CD9B2}" dt="2018-08-27T17:46:12.215" v="24" actId="2696"/>
        <pc:sldMkLst>
          <pc:docMk/>
          <pc:sldMk cId="1786541496" sldId="271"/>
        </pc:sldMkLst>
      </pc:sldChg>
      <pc:sldChg chg="del">
        <pc:chgData name="Becky Mann" userId="eb467d60-cff5-406f-b4ef-6c0aacb48478" providerId="ADAL" clId="{944C0FBB-9998-47E7-A242-3631916CD9B2}" dt="2018-08-27T17:46:12.252" v="25" actId="2696"/>
        <pc:sldMkLst>
          <pc:docMk/>
          <pc:sldMk cId="726756780" sldId="272"/>
        </pc:sldMkLst>
      </pc:sldChg>
      <pc:sldChg chg="del">
        <pc:chgData name="Becky Mann" userId="eb467d60-cff5-406f-b4ef-6c0aacb48478" providerId="ADAL" clId="{944C0FBB-9998-47E7-A242-3631916CD9B2}" dt="2018-08-27T17:46:12.298" v="26" actId="2696"/>
        <pc:sldMkLst>
          <pc:docMk/>
          <pc:sldMk cId="1412433513" sldId="273"/>
        </pc:sldMkLst>
      </pc:sldChg>
      <pc:sldChg chg="del">
        <pc:chgData name="Becky Mann" userId="eb467d60-cff5-406f-b4ef-6c0aacb48478" providerId="ADAL" clId="{944C0FBB-9998-47E7-A242-3631916CD9B2}" dt="2018-08-27T17:46:12.531" v="32" actId="2696"/>
        <pc:sldMkLst>
          <pc:docMk/>
          <pc:sldMk cId="4054746119" sldId="274"/>
        </pc:sldMkLst>
      </pc:sldChg>
      <pc:sldChg chg="del">
        <pc:chgData name="Becky Mann" userId="eb467d60-cff5-406f-b4ef-6c0aacb48478" providerId="ADAL" clId="{944C0FBB-9998-47E7-A242-3631916CD9B2}" dt="2018-08-27T17:46:12.333" v="27" actId="2696"/>
        <pc:sldMkLst>
          <pc:docMk/>
          <pc:sldMk cId="2028040962" sldId="276"/>
        </pc:sldMkLst>
      </pc:sldChg>
      <pc:sldChg chg="del">
        <pc:chgData name="Becky Mann" userId="eb467d60-cff5-406f-b4ef-6c0aacb48478" providerId="ADAL" clId="{944C0FBB-9998-47E7-A242-3631916CD9B2}" dt="2018-08-27T17:46:12.380" v="28" actId="2696"/>
        <pc:sldMkLst>
          <pc:docMk/>
          <pc:sldMk cId="3284215811" sldId="277"/>
        </pc:sldMkLst>
      </pc:sldChg>
      <pc:sldChg chg="del">
        <pc:chgData name="Becky Mann" userId="eb467d60-cff5-406f-b4ef-6c0aacb48478" providerId="ADAL" clId="{944C0FBB-9998-47E7-A242-3631916CD9B2}" dt="2018-08-27T17:46:12.421" v="29" actId="2696"/>
        <pc:sldMkLst>
          <pc:docMk/>
          <pc:sldMk cId="754331333" sldId="278"/>
        </pc:sldMkLst>
      </pc:sldChg>
      <pc:sldChg chg="del">
        <pc:chgData name="Becky Mann" userId="eb467d60-cff5-406f-b4ef-6c0aacb48478" providerId="ADAL" clId="{944C0FBB-9998-47E7-A242-3631916CD9B2}" dt="2018-08-27T17:46:12.462" v="30" actId="2696"/>
        <pc:sldMkLst>
          <pc:docMk/>
          <pc:sldMk cId="892344327" sldId="279"/>
        </pc:sldMkLst>
      </pc:sldChg>
      <pc:sldChg chg="del">
        <pc:chgData name="Becky Mann" userId="eb467d60-cff5-406f-b4ef-6c0aacb48478" providerId="ADAL" clId="{944C0FBB-9998-47E7-A242-3631916CD9B2}" dt="2018-08-27T17:46:12.497" v="31" actId="2696"/>
        <pc:sldMkLst>
          <pc:docMk/>
          <pc:sldMk cId="79725647" sldId="280"/>
        </pc:sldMkLst>
      </pc:sldChg>
      <pc:sldChg chg="del">
        <pc:chgData name="Becky Mann" userId="eb467d60-cff5-406f-b4ef-6c0aacb48478" providerId="ADAL" clId="{944C0FBB-9998-47E7-A242-3631916CD9B2}" dt="2018-08-27T17:46:12.585" v="33" actId="2696"/>
        <pc:sldMkLst>
          <pc:docMk/>
          <pc:sldMk cId="260371550" sldId="281"/>
        </pc:sldMkLst>
      </pc:sldChg>
      <pc:sldChg chg="del">
        <pc:chgData name="Becky Mann" userId="eb467d60-cff5-406f-b4ef-6c0aacb48478" providerId="ADAL" clId="{944C0FBB-9998-47E7-A242-3631916CD9B2}" dt="2018-08-27T17:46:12.800" v="38" actId="2696"/>
        <pc:sldMkLst>
          <pc:docMk/>
          <pc:sldMk cId="412278223" sldId="282"/>
        </pc:sldMkLst>
      </pc:sldChg>
      <pc:sldChg chg="del">
        <pc:chgData name="Becky Mann" userId="eb467d60-cff5-406f-b4ef-6c0aacb48478" providerId="ADAL" clId="{944C0FBB-9998-47E7-A242-3631916CD9B2}" dt="2018-08-27T17:46:12.842" v="39" actId="2696"/>
        <pc:sldMkLst>
          <pc:docMk/>
          <pc:sldMk cId="3130637292" sldId="283"/>
        </pc:sldMkLst>
      </pc:sldChg>
      <pc:sldChg chg="del">
        <pc:chgData name="Becky Mann" userId="eb467d60-cff5-406f-b4ef-6c0aacb48478" providerId="ADAL" clId="{944C0FBB-9998-47E7-A242-3631916CD9B2}" dt="2018-08-27T17:46:13.069" v="45" actId="2696"/>
        <pc:sldMkLst>
          <pc:docMk/>
          <pc:sldMk cId="3053382788" sldId="284"/>
        </pc:sldMkLst>
      </pc:sldChg>
      <pc:sldChg chg="del">
        <pc:chgData name="Becky Mann" userId="eb467d60-cff5-406f-b4ef-6c0aacb48478" providerId="ADAL" clId="{944C0FBB-9998-47E7-A242-3631916CD9B2}" dt="2018-08-27T17:46:13.195" v="48" actId="2696"/>
        <pc:sldMkLst>
          <pc:docMk/>
          <pc:sldMk cId="1503132178" sldId="285"/>
        </pc:sldMkLst>
      </pc:sldChg>
      <pc:sldChg chg="del">
        <pc:chgData name="Becky Mann" userId="eb467d60-cff5-406f-b4ef-6c0aacb48478" providerId="ADAL" clId="{944C0FBB-9998-47E7-A242-3631916CD9B2}" dt="2018-08-27T17:46:13.278" v="50" actId="2696"/>
        <pc:sldMkLst>
          <pc:docMk/>
          <pc:sldMk cId="3587480872" sldId="286"/>
        </pc:sldMkLst>
      </pc:sldChg>
      <pc:sldChg chg="del">
        <pc:chgData name="Becky Mann" userId="eb467d60-cff5-406f-b4ef-6c0aacb48478" providerId="ADAL" clId="{944C0FBB-9998-47E7-A242-3631916CD9B2}" dt="2018-08-27T17:46:12.883" v="40" actId="2696"/>
        <pc:sldMkLst>
          <pc:docMk/>
          <pc:sldMk cId="1660169838" sldId="287"/>
        </pc:sldMkLst>
      </pc:sldChg>
      <pc:sldChg chg="del">
        <pc:chgData name="Becky Mann" userId="eb467d60-cff5-406f-b4ef-6c0aacb48478" providerId="ADAL" clId="{944C0FBB-9998-47E7-A242-3631916CD9B2}" dt="2018-08-27T17:46:12.920" v="41" actId="2696"/>
        <pc:sldMkLst>
          <pc:docMk/>
          <pc:sldMk cId="918966387" sldId="288"/>
        </pc:sldMkLst>
      </pc:sldChg>
      <pc:sldChg chg="del">
        <pc:chgData name="Becky Mann" userId="eb467d60-cff5-406f-b4ef-6c0aacb48478" providerId="ADAL" clId="{944C0FBB-9998-47E7-A242-3631916CD9B2}" dt="2018-08-27T17:46:12.959" v="42" actId="2696"/>
        <pc:sldMkLst>
          <pc:docMk/>
          <pc:sldMk cId="799314670" sldId="289"/>
        </pc:sldMkLst>
      </pc:sldChg>
      <pc:sldChg chg="del">
        <pc:chgData name="Becky Mann" userId="eb467d60-cff5-406f-b4ef-6c0aacb48478" providerId="ADAL" clId="{944C0FBB-9998-47E7-A242-3631916CD9B2}" dt="2018-08-27T17:46:12.993" v="43" actId="2696"/>
        <pc:sldMkLst>
          <pc:docMk/>
          <pc:sldMk cId="881311548" sldId="290"/>
        </pc:sldMkLst>
      </pc:sldChg>
      <pc:sldChg chg="del">
        <pc:chgData name="Becky Mann" userId="eb467d60-cff5-406f-b4ef-6c0aacb48478" providerId="ADAL" clId="{944C0FBB-9998-47E7-A242-3631916CD9B2}" dt="2018-08-27T17:46:13.032" v="44" actId="2696"/>
        <pc:sldMkLst>
          <pc:docMk/>
          <pc:sldMk cId="579877271" sldId="291"/>
        </pc:sldMkLst>
      </pc:sldChg>
      <pc:sldChg chg="del">
        <pc:chgData name="Becky Mann" userId="eb467d60-cff5-406f-b4ef-6c0aacb48478" providerId="ADAL" clId="{944C0FBB-9998-47E7-A242-3631916CD9B2}" dt="2018-08-27T17:46:13.116" v="46" actId="2696"/>
        <pc:sldMkLst>
          <pc:docMk/>
          <pc:sldMk cId="1924830922" sldId="292"/>
        </pc:sldMkLst>
      </pc:sldChg>
      <pc:sldChg chg="del">
        <pc:chgData name="Becky Mann" userId="eb467d60-cff5-406f-b4ef-6c0aacb48478" providerId="ADAL" clId="{944C0FBB-9998-47E7-A242-3631916CD9B2}" dt="2018-08-27T17:46:13.160" v="47" actId="2696"/>
        <pc:sldMkLst>
          <pc:docMk/>
          <pc:sldMk cId="2559492309" sldId="293"/>
        </pc:sldMkLst>
      </pc:sldChg>
      <pc:sldChg chg="del">
        <pc:chgData name="Becky Mann" userId="eb467d60-cff5-406f-b4ef-6c0aacb48478" providerId="ADAL" clId="{944C0FBB-9998-47E7-A242-3631916CD9B2}" dt="2018-08-27T17:46:13.238" v="49" actId="2696"/>
        <pc:sldMkLst>
          <pc:docMk/>
          <pc:sldMk cId="3842237735" sldId="294"/>
        </pc:sldMkLst>
      </pc:sldChg>
      <pc:sldChg chg="del">
        <pc:chgData name="Becky Mann" userId="eb467d60-cff5-406f-b4ef-6c0aacb48478" providerId="ADAL" clId="{944C0FBB-9998-47E7-A242-3631916CD9B2}" dt="2018-08-27T17:46:13.311" v="51" actId="2696"/>
        <pc:sldMkLst>
          <pc:docMk/>
          <pc:sldMk cId="2909590545" sldId="295"/>
        </pc:sldMkLst>
      </pc:sldChg>
      <pc:sldChg chg="del">
        <pc:chgData name="Becky Mann" userId="eb467d60-cff5-406f-b4ef-6c0aacb48478" providerId="ADAL" clId="{944C0FBB-9998-47E7-A242-3631916CD9B2}" dt="2018-08-27T17:46:13.341" v="52" actId="2696"/>
        <pc:sldMkLst>
          <pc:docMk/>
          <pc:sldMk cId="2190060406" sldId="296"/>
        </pc:sldMkLst>
      </pc:sldChg>
      <pc:sldChg chg="del">
        <pc:chgData name="Becky Mann" userId="eb467d60-cff5-406f-b4ef-6c0aacb48478" providerId="ADAL" clId="{944C0FBB-9998-47E7-A242-3631916CD9B2}" dt="2018-08-27T17:46:13.408" v="54" actId="2696"/>
        <pc:sldMkLst>
          <pc:docMk/>
          <pc:sldMk cId="961067235" sldId="297"/>
        </pc:sldMkLst>
      </pc:sldChg>
      <pc:sldChg chg="del">
        <pc:chgData name="Becky Mann" userId="eb467d60-cff5-406f-b4ef-6c0aacb48478" providerId="ADAL" clId="{944C0FBB-9998-47E7-A242-3631916CD9B2}" dt="2018-08-27T17:46:13.376" v="53" actId="2696"/>
        <pc:sldMkLst>
          <pc:docMk/>
          <pc:sldMk cId="895886636" sldId="298"/>
        </pc:sldMkLst>
      </pc:sldChg>
      <pc:sldChg chg="del">
        <pc:chgData name="Becky Mann" userId="eb467d60-cff5-406f-b4ef-6c0aacb48478" providerId="ADAL" clId="{944C0FBB-9998-47E7-A242-3631916CD9B2}" dt="2018-08-27T17:46:13.450" v="55" actId="2696"/>
        <pc:sldMkLst>
          <pc:docMk/>
          <pc:sldMk cId="2247129780" sldId="299"/>
        </pc:sldMkLst>
      </pc:sldChg>
      <pc:sldChg chg="del">
        <pc:chgData name="Becky Mann" userId="eb467d60-cff5-406f-b4ef-6c0aacb48478" providerId="ADAL" clId="{944C0FBB-9998-47E7-A242-3631916CD9B2}" dt="2018-08-27T17:46:13.526" v="57" actId="2696"/>
        <pc:sldMkLst>
          <pc:docMk/>
          <pc:sldMk cId="3069629363" sldId="300"/>
        </pc:sldMkLst>
      </pc:sldChg>
      <pc:sldChg chg="del">
        <pc:chgData name="Becky Mann" userId="eb467d60-cff5-406f-b4ef-6c0aacb48478" providerId="ADAL" clId="{944C0FBB-9998-47E7-A242-3631916CD9B2}" dt="2018-08-27T17:46:13.601" v="59" actId="2696"/>
        <pc:sldMkLst>
          <pc:docMk/>
          <pc:sldMk cId="4040821978" sldId="301"/>
        </pc:sldMkLst>
      </pc:sldChg>
      <pc:sldChg chg="del">
        <pc:chgData name="Becky Mann" userId="eb467d60-cff5-406f-b4ef-6c0aacb48478" providerId="ADAL" clId="{944C0FBB-9998-47E7-A242-3631916CD9B2}" dt="2018-08-27T17:46:13.487" v="56" actId="2696"/>
        <pc:sldMkLst>
          <pc:docMk/>
          <pc:sldMk cId="1888799458" sldId="302"/>
        </pc:sldMkLst>
      </pc:sldChg>
      <pc:sldChg chg="del">
        <pc:chgData name="Becky Mann" userId="eb467d60-cff5-406f-b4ef-6c0aacb48478" providerId="ADAL" clId="{944C0FBB-9998-47E7-A242-3631916CD9B2}" dt="2018-08-27T17:46:13.560" v="58" actId="2696"/>
        <pc:sldMkLst>
          <pc:docMk/>
          <pc:sldMk cId="969377059" sldId="303"/>
        </pc:sldMkLst>
      </pc:sldChg>
      <pc:sldChg chg="del">
        <pc:chgData name="Becky Mann" userId="eb467d60-cff5-406f-b4ef-6c0aacb48478" providerId="ADAL" clId="{944C0FBB-9998-47E7-A242-3631916CD9B2}" dt="2018-08-27T17:46:13.781" v="64" actId="2696"/>
        <pc:sldMkLst>
          <pc:docMk/>
          <pc:sldMk cId="1393459374" sldId="304"/>
        </pc:sldMkLst>
      </pc:sldChg>
      <pc:sldChg chg="del">
        <pc:chgData name="Becky Mann" userId="eb467d60-cff5-406f-b4ef-6c0aacb48478" providerId="ADAL" clId="{944C0FBB-9998-47E7-A242-3631916CD9B2}" dt="2018-08-27T17:46:13.817" v="65" actId="2696"/>
        <pc:sldMkLst>
          <pc:docMk/>
          <pc:sldMk cId="3817468511" sldId="305"/>
        </pc:sldMkLst>
      </pc:sldChg>
      <pc:sldChg chg="del">
        <pc:chgData name="Becky Mann" userId="eb467d60-cff5-406f-b4ef-6c0aacb48478" providerId="ADAL" clId="{944C0FBB-9998-47E7-A242-3631916CD9B2}" dt="2018-08-27T17:46:13.849" v="66" actId="2696"/>
        <pc:sldMkLst>
          <pc:docMk/>
          <pc:sldMk cId="2461872318" sldId="306"/>
        </pc:sldMkLst>
      </pc:sldChg>
      <pc:sldChg chg="del">
        <pc:chgData name="Becky Mann" userId="eb467d60-cff5-406f-b4ef-6c0aacb48478" providerId="ADAL" clId="{944C0FBB-9998-47E7-A242-3631916CD9B2}" dt="2018-08-27T17:46:13.887" v="67" actId="2696"/>
        <pc:sldMkLst>
          <pc:docMk/>
          <pc:sldMk cId="3293897136" sldId="307"/>
        </pc:sldMkLst>
      </pc:sldChg>
      <pc:sldChg chg="del">
        <pc:chgData name="Becky Mann" userId="eb467d60-cff5-406f-b4ef-6c0aacb48478" providerId="ADAL" clId="{944C0FBB-9998-47E7-A242-3631916CD9B2}" dt="2018-08-27T17:46:13.925" v="68" actId="2696"/>
        <pc:sldMkLst>
          <pc:docMk/>
          <pc:sldMk cId="2758380305" sldId="308"/>
        </pc:sldMkLst>
      </pc:sldChg>
      <pc:sldChg chg="del">
        <pc:chgData name="Becky Mann" userId="eb467d60-cff5-406f-b4ef-6c0aacb48478" providerId="ADAL" clId="{944C0FBB-9998-47E7-A242-3631916CD9B2}" dt="2018-08-27T17:46:13.962" v="69" actId="2696"/>
        <pc:sldMkLst>
          <pc:docMk/>
          <pc:sldMk cId="3953896286" sldId="309"/>
        </pc:sldMkLst>
      </pc:sldChg>
      <pc:sldChg chg="del">
        <pc:chgData name="Becky Mann" userId="eb467d60-cff5-406f-b4ef-6c0aacb48478" providerId="ADAL" clId="{944C0FBB-9998-47E7-A242-3631916CD9B2}" dt="2018-08-27T17:46:13.998" v="70" actId="2696"/>
        <pc:sldMkLst>
          <pc:docMk/>
          <pc:sldMk cId="3598803477" sldId="310"/>
        </pc:sldMkLst>
      </pc:sldChg>
      <pc:sldChg chg="del">
        <pc:chgData name="Becky Mann" userId="eb467d60-cff5-406f-b4ef-6c0aacb48478" providerId="ADAL" clId="{944C0FBB-9998-47E7-A242-3631916CD9B2}" dt="2018-08-27T17:46:14.031" v="71" actId="2696"/>
        <pc:sldMkLst>
          <pc:docMk/>
          <pc:sldMk cId="1419938255" sldId="311"/>
        </pc:sldMkLst>
      </pc:sldChg>
      <pc:sldChg chg="del">
        <pc:chgData name="Becky Mann" userId="eb467d60-cff5-406f-b4ef-6c0aacb48478" providerId="ADAL" clId="{944C0FBB-9998-47E7-A242-3631916CD9B2}" dt="2018-08-27T17:46:14.066" v="72" actId="2696"/>
        <pc:sldMkLst>
          <pc:docMk/>
          <pc:sldMk cId="787659407" sldId="312"/>
        </pc:sldMkLst>
      </pc:sldChg>
      <pc:sldChg chg="del">
        <pc:chgData name="Becky Mann" userId="eb467d60-cff5-406f-b4ef-6c0aacb48478" providerId="ADAL" clId="{944C0FBB-9998-47E7-A242-3631916CD9B2}" dt="2018-08-27T17:46:14.135" v="74" actId="2696"/>
        <pc:sldMkLst>
          <pc:docMk/>
          <pc:sldMk cId="2265798758" sldId="313"/>
        </pc:sldMkLst>
      </pc:sldChg>
      <pc:sldChg chg="del">
        <pc:chgData name="Becky Mann" userId="eb467d60-cff5-406f-b4ef-6c0aacb48478" providerId="ADAL" clId="{944C0FBB-9998-47E7-A242-3631916CD9B2}" dt="2018-08-27T17:46:14.178" v="75" actId="2696"/>
        <pc:sldMkLst>
          <pc:docMk/>
          <pc:sldMk cId="4200973317" sldId="314"/>
        </pc:sldMkLst>
      </pc:sldChg>
      <pc:sldChg chg="del">
        <pc:chgData name="Becky Mann" userId="eb467d60-cff5-406f-b4ef-6c0aacb48478" providerId="ADAL" clId="{944C0FBB-9998-47E7-A242-3631916CD9B2}" dt="2018-08-27T17:46:14.100" v="73" actId="2696"/>
        <pc:sldMkLst>
          <pc:docMk/>
          <pc:sldMk cId="3283004789" sldId="315"/>
        </pc:sldMkLst>
      </pc:sldChg>
      <pc:sldChg chg="del">
        <pc:chgData name="Becky Mann" userId="eb467d60-cff5-406f-b4ef-6c0aacb48478" providerId="ADAL" clId="{944C0FBB-9998-47E7-A242-3631916CD9B2}" dt="2018-08-27T17:46:14.348" v="80" actId="2696"/>
        <pc:sldMkLst>
          <pc:docMk/>
          <pc:sldMk cId="2024201776" sldId="316"/>
        </pc:sldMkLst>
      </pc:sldChg>
      <pc:sldChg chg="del">
        <pc:chgData name="Becky Mann" userId="eb467d60-cff5-406f-b4ef-6c0aacb48478" providerId="ADAL" clId="{944C0FBB-9998-47E7-A242-3631916CD9B2}" dt="2018-08-27T17:46:14.545" v="85" actId="2696"/>
        <pc:sldMkLst>
          <pc:docMk/>
          <pc:sldMk cId="2250176408" sldId="317"/>
        </pc:sldMkLst>
      </pc:sldChg>
      <pc:sldChg chg="del">
        <pc:chgData name="Becky Mann" userId="eb467d60-cff5-406f-b4ef-6c0aacb48478" providerId="ADAL" clId="{944C0FBB-9998-47E7-A242-3631916CD9B2}" dt="2018-08-27T17:46:14.578" v="86" actId="2696"/>
        <pc:sldMkLst>
          <pc:docMk/>
          <pc:sldMk cId="1498360641" sldId="318"/>
        </pc:sldMkLst>
      </pc:sldChg>
      <pc:sldChg chg="del">
        <pc:chgData name="Becky Mann" userId="eb467d60-cff5-406f-b4ef-6c0aacb48478" providerId="ADAL" clId="{944C0FBB-9998-47E7-A242-3631916CD9B2}" dt="2018-08-27T17:46:14.620" v="87" actId="2696"/>
        <pc:sldMkLst>
          <pc:docMk/>
          <pc:sldMk cId="2115053894" sldId="319"/>
        </pc:sldMkLst>
      </pc:sldChg>
      <pc:sldChg chg="del">
        <pc:chgData name="Becky Mann" userId="eb467d60-cff5-406f-b4ef-6c0aacb48478" providerId="ADAL" clId="{944C0FBB-9998-47E7-A242-3631916CD9B2}" dt="2018-08-27T17:46:14.649" v="88" actId="2696"/>
        <pc:sldMkLst>
          <pc:docMk/>
          <pc:sldMk cId="274512618" sldId="320"/>
        </pc:sldMkLst>
      </pc:sldChg>
      <pc:sldChg chg="del">
        <pc:chgData name="Becky Mann" userId="eb467d60-cff5-406f-b4ef-6c0aacb48478" providerId="ADAL" clId="{944C0FBB-9998-47E7-A242-3631916CD9B2}" dt="2018-08-27T17:46:14.689" v="89" actId="2696"/>
        <pc:sldMkLst>
          <pc:docMk/>
          <pc:sldMk cId="2592657017" sldId="321"/>
        </pc:sldMkLst>
      </pc:sldChg>
      <pc:sldChg chg="del">
        <pc:chgData name="Becky Mann" userId="eb467d60-cff5-406f-b4ef-6c0aacb48478" providerId="ADAL" clId="{944C0FBB-9998-47E7-A242-3631916CD9B2}" dt="2018-08-27T17:46:14.389" v="81" actId="2696"/>
        <pc:sldMkLst>
          <pc:docMk/>
          <pc:sldMk cId="3514270331" sldId="322"/>
        </pc:sldMkLst>
      </pc:sldChg>
      <pc:sldChg chg="del">
        <pc:chgData name="Becky Mann" userId="eb467d60-cff5-406f-b4ef-6c0aacb48478" providerId="ADAL" clId="{944C0FBB-9998-47E7-A242-3631916CD9B2}" dt="2018-08-27T17:46:14.432" v="82" actId="2696"/>
        <pc:sldMkLst>
          <pc:docMk/>
          <pc:sldMk cId="510086316" sldId="323"/>
        </pc:sldMkLst>
      </pc:sldChg>
      <pc:sldChg chg="del">
        <pc:chgData name="Becky Mann" userId="eb467d60-cff5-406f-b4ef-6c0aacb48478" providerId="ADAL" clId="{944C0FBB-9998-47E7-A242-3631916CD9B2}" dt="2018-08-27T17:46:14.468" v="83" actId="2696"/>
        <pc:sldMkLst>
          <pc:docMk/>
          <pc:sldMk cId="2011447127" sldId="324"/>
        </pc:sldMkLst>
      </pc:sldChg>
      <pc:sldChg chg="del">
        <pc:chgData name="Becky Mann" userId="eb467d60-cff5-406f-b4ef-6c0aacb48478" providerId="ADAL" clId="{944C0FBB-9998-47E7-A242-3631916CD9B2}" dt="2018-08-27T17:46:14.510" v="84" actId="2696"/>
        <pc:sldMkLst>
          <pc:docMk/>
          <pc:sldMk cId="3995542301" sldId="325"/>
        </pc:sldMkLst>
      </pc:sldChg>
      <pc:sldChg chg="del">
        <pc:chgData name="Becky Mann" userId="eb467d60-cff5-406f-b4ef-6c0aacb48478" providerId="ADAL" clId="{944C0FBB-9998-47E7-A242-3631916CD9B2}" dt="2018-08-27T17:46:14.873" v="94" actId="2696"/>
        <pc:sldMkLst>
          <pc:docMk/>
          <pc:sldMk cId="2530393652" sldId="326"/>
        </pc:sldMkLst>
      </pc:sldChg>
      <pc:sldChg chg="del">
        <pc:chgData name="Becky Mann" userId="eb467d60-cff5-406f-b4ef-6c0aacb48478" providerId="ADAL" clId="{944C0FBB-9998-47E7-A242-3631916CD9B2}" dt="2018-08-27T17:46:14.913" v="95" actId="2696"/>
        <pc:sldMkLst>
          <pc:docMk/>
          <pc:sldMk cId="387205813" sldId="327"/>
        </pc:sldMkLst>
      </pc:sldChg>
      <pc:sldChg chg="del">
        <pc:chgData name="Becky Mann" userId="eb467d60-cff5-406f-b4ef-6c0aacb48478" providerId="ADAL" clId="{944C0FBB-9998-47E7-A242-3631916CD9B2}" dt="2018-08-27T17:46:14.961" v="96" actId="2696"/>
        <pc:sldMkLst>
          <pc:docMk/>
          <pc:sldMk cId="3566580247" sldId="328"/>
        </pc:sldMkLst>
      </pc:sldChg>
      <pc:sldChg chg="del">
        <pc:chgData name="Becky Mann" userId="eb467d60-cff5-406f-b4ef-6c0aacb48478" providerId="ADAL" clId="{944C0FBB-9998-47E7-A242-3631916CD9B2}" dt="2018-08-27T17:46:15.004" v="97" actId="2696"/>
        <pc:sldMkLst>
          <pc:docMk/>
          <pc:sldMk cId="272891693" sldId="329"/>
        </pc:sldMkLst>
      </pc:sldChg>
      <pc:sldChg chg="del">
        <pc:chgData name="Becky Mann" userId="eb467d60-cff5-406f-b4ef-6c0aacb48478" providerId="ADAL" clId="{944C0FBB-9998-47E7-A242-3631916CD9B2}" dt="2018-08-27T17:46:15.036" v="98" actId="2696"/>
        <pc:sldMkLst>
          <pc:docMk/>
          <pc:sldMk cId="2684256607" sldId="330"/>
        </pc:sldMkLst>
      </pc:sldChg>
      <pc:sldChg chg="del">
        <pc:chgData name="Becky Mann" userId="eb467d60-cff5-406f-b4ef-6c0aacb48478" providerId="ADAL" clId="{944C0FBB-9998-47E7-A242-3631916CD9B2}" dt="2018-08-27T17:46:15.073" v="99" actId="2696"/>
        <pc:sldMkLst>
          <pc:docMk/>
          <pc:sldMk cId="1022537552" sldId="331"/>
        </pc:sldMkLst>
      </pc:sldChg>
      <pc:sldChg chg="del">
        <pc:chgData name="Becky Mann" userId="eb467d60-cff5-406f-b4ef-6c0aacb48478" providerId="ADAL" clId="{944C0FBB-9998-47E7-A242-3631916CD9B2}" dt="2018-08-27T17:46:15.115" v="100" actId="2696"/>
        <pc:sldMkLst>
          <pc:docMk/>
          <pc:sldMk cId="1346577054" sldId="332"/>
        </pc:sldMkLst>
      </pc:sldChg>
      <pc:sldChg chg="del">
        <pc:chgData name="Becky Mann" userId="eb467d60-cff5-406f-b4ef-6c0aacb48478" providerId="ADAL" clId="{944C0FBB-9998-47E7-A242-3631916CD9B2}" dt="2018-08-27T17:46:15.148" v="101" actId="2696"/>
        <pc:sldMkLst>
          <pc:docMk/>
          <pc:sldMk cId="3191637485" sldId="333"/>
        </pc:sldMkLst>
      </pc:sldChg>
      <pc:sldChg chg="del">
        <pc:chgData name="Becky Mann" userId="eb467d60-cff5-406f-b4ef-6c0aacb48478" providerId="ADAL" clId="{944C0FBB-9998-47E7-A242-3631916CD9B2}" dt="2018-08-27T17:46:15.182" v="102" actId="2696"/>
        <pc:sldMkLst>
          <pc:docMk/>
          <pc:sldMk cId="514820736" sldId="334"/>
        </pc:sldMkLst>
      </pc:sldChg>
      <pc:sldChg chg="del">
        <pc:chgData name="Becky Mann" userId="eb467d60-cff5-406f-b4ef-6c0aacb48478" providerId="ADAL" clId="{944C0FBB-9998-47E7-A242-3631916CD9B2}" dt="2018-08-27T17:46:15.214" v="103" actId="2696"/>
        <pc:sldMkLst>
          <pc:docMk/>
          <pc:sldMk cId="2924405351" sldId="335"/>
        </pc:sldMkLst>
      </pc:sldChg>
      <pc:sldChg chg="del">
        <pc:chgData name="Becky Mann" userId="eb467d60-cff5-406f-b4ef-6c0aacb48478" providerId="ADAL" clId="{944C0FBB-9998-47E7-A242-3631916CD9B2}" dt="2018-08-27T17:46:15.253" v="104" actId="2696"/>
        <pc:sldMkLst>
          <pc:docMk/>
          <pc:sldMk cId="526028123" sldId="336"/>
        </pc:sldMkLst>
      </pc:sldChg>
      <pc:sldChg chg="del">
        <pc:chgData name="Becky Mann" userId="eb467d60-cff5-406f-b4ef-6c0aacb48478" providerId="ADAL" clId="{944C0FBB-9998-47E7-A242-3631916CD9B2}" dt="2018-08-27T17:46:15.284" v="105" actId="2696"/>
        <pc:sldMkLst>
          <pc:docMk/>
          <pc:sldMk cId="1140511554" sldId="337"/>
        </pc:sldMkLst>
      </pc:sldChg>
      <pc:sldChg chg="del">
        <pc:chgData name="Becky Mann" userId="eb467d60-cff5-406f-b4ef-6c0aacb48478" providerId="ADAL" clId="{944C0FBB-9998-47E7-A242-3631916CD9B2}" dt="2018-08-27T17:46:15.313" v="106" actId="2696"/>
        <pc:sldMkLst>
          <pc:docMk/>
          <pc:sldMk cId="3508098653" sldId="338"/>
        </pc:sldMkLst>
      </pc:sldChg>
      <pc:sldChg chg="del">
        <pc:chgData name="Becky Mann" userId="eb467d60-cff5-406f-b4ef-6c0aacb48478" providerId="ADAL" clId="{944C0FBB-9998-47E7-A242-3631916CD9B2}" dt="2018-08-27T17:46:15.357" v="107" actId="2696"/>
        <pc:sldMkLst>
          <pc:docMk/>
          <pc:sldMk cId="553365934" sldId="339"/>
        </pc:sldMkLst>
      </pc:sldChg>
      <pc:sldChg chg="del">
        <pc:chgData name="Becky Mann" userId="eb467d60-cff5-406f-b4ef-6c0aacb48478" providerId="ADAL" clId="{944C0FBB-9998-47E7-A242-3631916CD9B2}" dt="2018-08-27T17:46:15.481" v="111" actId="2696"/>
        <pc:sldMkLst>
          <pc:docMk/>
          <pc:sldMk cId="3557020749" sldId="340"/>
        </pc:sldMkLst>
      </pc:sldChg>
      <pc:sldChg chg="del">
        <pc:chgData name="Becky Mann" userId="eb467d60-cff5-406f-b4ef-6c0aacb48478" providerId="ADAL" clId="{944C0FBB-9998-47E7-A242-3631916CD9B2}" dt="2018-08-27T17:46:15.573" v="114" actId="2696"/>
        <pc:sldMkLst>
          <pc:docMk/>
          <pc:sldMk cId="636068235" sldId="341"/>
        </pc:sldMkLst>
      </pc:sldChg>
      <pc:sldChg chg="del">
        <pc:chgData name="Becky Mann" userId="eb467d60-cff5-406f-b4ef-6c0aacb48478" providerId="ADAL" clId="{944C0FBB-9998-47E7-A242-3631916CD9B2}" dt="2018-08-27T17:46:15.515" v="112" actId="2696"/>
        <pc:sldMkLst>
          <pc:docMk/>
          <pc:sldMk cId="2302058372" sldId="342"/>
        </pc:sldMkLst>
      </pc:sldChg>
      <pc:sldChg chg="del">
        <pc:chgData name="Becky Mann" userId="eb467d60-cff5-406f-b4ef-6c0aacb48478" providerId="ADAL" clId="{944C0FBB-9998-47E7-A242-3631916CD9B2}" dt="2018-08-27T17:46:15.542" v="113" actId="2696"/>
        <pc:sldMkLst>
          <pc:docMk/>
          <pc:sldMk cId="2072826259" sldId="343"/>
        </pc:sldMkLst>
      </pc:sldChg>
      <pc:sldChg chg="del">
        <pc:chgData name="Becky Mann" userId="eb467d60-cff5-406f-b4ef-6c0aacb48478" providerId="ADAL" clId="{944C0FBB-9998-47E7-A242-3631916CD9B2}" dt="2018-08-27T17:46:15.604" v="115" actId="2696"/>
        <pc:sldMkLst>
          <pc:docMk/>
          <pc:sldMk cId="1293916110" sldId="344"/>
        </pc:sldMkLst>
      </pc:sldChg>
      <pc:sldChg chg="del">
        <pc:chgData name="Becky Mann" userId="eb467d60-cff5-406f-b4ef-6c0aacb48478" providerId="ADAL" clId="{944C0FBB-9998-47E7-A242-3631916CD9B2}" dt="2018-08-27T17:46:15.641" v="116" actId="2696"/>
        <pc:sldMkLst>
          <pc:docMk/>
          <pc:sldMk cId="4202763388" sldId="345"/>
        </pc:sldMkLst>
      </pc:sldChg>
      <pc:sldChg chg="del">
        <pc:chgData name="Becky Mann" userId="eb467d60-cff5-406f-b4ef-6c0aacb48478" providerId="ADAL" clId="{944C0FBB-9998-47E7-A242-3631916CD9B2}" dt="2018-08-27T17:46:15.676" v="117" actId="2696"/>
        <pc:sldMkLst>
          <pc:docMk/>
          <pc:sldMk cId="1880378309" sldId="346"/>
        </pc:sldMkLst>
      </pc:sldChg>
      <pc:sldChg chg="del">
        <pc:chgData name="Becky Mann" userId="eb467d60-cff5-406f-b4ef-6c0aacb48478" providerId="ADAL" clId="{944C0FBB-9998-47E7-A242-3631916CD9B2}" dt="2018-08-27T17:46:15.714" v="118" actId="2696"/>
        <pc:sldMkLst>
          <pc:docMk/>
          <pc:sldMk cId="4207711224" sldId="347"/>
        </pc:sldMkLst>
      </pc:sldChg>
      <pc:sldChg chg="del">
        <pc:chgData name="Becky Mann" userId="eb467d60-cff5-406f-b4ef-6c0aacb48478" providerId="ADAL" clId="{944C0FBB-9998-47E7-A242-3631916CD9B2}" dt="2018-08-27T17:46:15.742" v="119" actId="2696"/>
        <pc:sldMkLst>
          <pc:docMk/>
          <pc:sldMk cId="3142416897" sldId="348"/>
        </pc:sldMkLst>
      </pc:sldChg>
      <pc:sldChg chg="del">
        <pc:chgData name="Becky Mann" userId="eb467d60-cff5-406f-b4ef-6c0aacb48478" providerId="ADAL" clId="{944C0FBB-9998-47E7-A242-3631916CD9B2}" dt="2018-08-27T17:46:15.772" v="120" actId="2696"/>
        <pc:sldMkLst>
          <pc:docMk/>
          <pc:sldMk cId="2005166254" sldId="349"/>
        </pc:sldMkLst>
      </pc:sldChg>
      <pc:sldChg chg="del">
        <pc:chgData name="Becky Mann" userId="eb467d60-cff5-406f-b4ef-6c0aacb48478" providerId="ADAL" clId="{944C0FBB-9998-47E7-A242-3631916CD9B2}" dt="2018-08-27T17:46:15.840" v="122" actId="2696"/>
        <pc:sldMkLst>
          <pc:docMk/>
          <pc:sldMk cId="1078622178" sldId="350"/>
        </pc:sldMkLst>
      </pc:sldChg>
      <pc:sldChg chg="del">
        <pc:chgData name="Becky Mann" userId="eb467d60-cff5-406f-b4ef-6c0aacb48478" providerId="ADAL" clId="{944C0FBB-9998-47E7-A242-3631916CD9B2}" dt="2018-08-27T17:46:15.811" v="121" actId="2696"/>
        <pc:sldMkLst>
          <pc:docMk/>
          <pc:sldMk cId="1917257423" sldId="352"/>
        </pc:sldMkLst>
      </pc:sldChg>
      <pc:sldChg chg="del">
        <pc:chgData name="Becky Mann" userId="eb467d60-cff5-406f-b4ef-6c0aacb48478" providerId="ADAL" clId="{944C0FBB-9998-47E7-A242-3631916CD9B2}" dt="2018-08-27T17:46:15.882" v="123" actId="2696"/>
        <pc:sldMkLst>
          <pc:docMk/>
          <pc:sldMk cId="3942378505" sldId="353"/>
        </pc:sldMkLst>
      </pc:sldChg>
      <pc:sldChg chg="del">
        <pc:chgData name="Becky Mann" userId="eb467d60-cff5-406f-b4ef-6c0aacb48478" providerId="ADAL" clId="{944C0FBB-9998-47E7-A242-3631916CD9B2}" dt="2018-08-27T17:46:16.043" v="128" actId="2696"/>
        <pc:sldMkLst>
          <pc:docMk/>
          <pc:sldMk cId="2017100274" sldId="354"/>
        </pc:sldMkLst>
      </pc:sldChg>
      <pc:sldChg chg="del">
        <pc:chgData name="Becky Mann" userId="eb467d60-cff5-406f-b4ef-6c0aacb48478" providerId="ADAL" clId="{944C0FBB-9998-47E7-A242-3631916CD9B2}" dt="2018-08-27T17:46:16.075" v="129" actId="2696"/>
        <pc:sldMkLst>
          <pc:docMk/>
          <pc:sldMk cId="2404341671" sldId="355"/>
        </pc:sldMkLst>
      </pc:sldChg>
      <pc:sldChg chg="del">
        <pc:chgData name="Becky Mann" userId="eb467d60-cff5-406f-b4ef-6c0aacb48478" providerId="ADAL" clId="{944C0FBB-9998-47E7-A242-3631916CD9B2}" dt="2018-08-27T17:46:16.109" v="130" actId="2696"/>
        <pc:sldMkLst>
          <pc:docMk/>
          <pc:sldMk cId="1912542930" sldId="356"/>
        </pc:sldMkLst>
      </pc:sldChg>
      <pc:sldChg chg="del">
        <pc:chgData name="Becky Mann" userId="eb467d60-cff5-406f-b4ef-6c0aacb48478" providerId="ADAL" clId="{944C0FBB-9998-47E7-A242-3631916CD9B2}" dt="2018-08-27T17:46:16.139" v="131" actId="2696"/>
        <pc:sldMkLst>
          <pc:docMk/>
          <pc:sldMk cId="3471589889" sldId="357"/>
        </pc:sldMkLst>
      </pc:sldChg>
      <pc:sldChg chg="del">
        <pc:chgData name="Becky Mann" userId="eb467d60-cff5-406f-b4ef-6c0aacb48478" providerId="ADAL" clId="{944C0FBB-9998-47E7-A242-3631916CD9B2}" dt="2018-08-27T17:46:16.180" v="132" actId="2696"/>
        <pc:sldMkLst>
          <pc:docMk/>
          <pc:sldMk cId="646177477" sldId="358"/>
        </pc:sldMkLst>
      </pc:sldChg>
      <pc:sldChg chg="del">
        <pc:chgData name="Becky Mann" userId="eb467d60-cff5-406f-b4ef-6c0aacb48478" providerId="ADAL" clId="{944C0FBB-9998-47E7-A242-3631916CD9B2}" dt="2018-08-27T17:46:16.210" v="133" actId="2696"/>
        <pc:sldMkLst>
          <pc:docMk/>
          <pc:sldMk cId="1174526308" sldId="359"/>
        </pc:sldMkLst>
      </pc:sldChg>
      <pc:sldChg chg="del">
        <pc:chgData name="Becky Mann" userId="eb467d60-cff5-406f-b4ef-6c0aacb48478" providerId="ADAL" clId="{944C0FBB-9998-47E7-A242-3631916CD9B2}" dt="2018-08-27T17:46:16.240" v="134" actId="2696"/>
        <pc:sldMkLst>
          <pc:docMk/>
          <pc:sldMk cId="733403810" sldId="360"/>
        </pc:sldMkLst>
      </pc:sldChg>
      <pc:sldChg chg="del">
        <pc:chgData name="Becky Mann" userId="eb467d60-cff5-406f-b4ef-6c0aacb48478" providerId="ADAL" clId="{944C0FBB-9998-47E7-A242-3631916CD9B2}" dt="2018-08-27T17:46:16.271" v="135" actId="2696"/>
        <pc:sldMkLst>
          <pc:docMk/>
          <pc:sldMk cId="2909486730" sldId="361"/>
        </pc:sldMkLst>
      </pc:sldChg>
      <pc:sldChg chg="del">
        <pc:chgData name="Becky Mann" userId="eb467d60-cff5-406f-b4ef-6c0aacb48478" providerId="ADAL" clId="{944C0FBB-9998-47E7-A242-3631916CD9B2}" dt="2018-08-27T17:46:16.306" v="136" actId="2696"/>
        <pc:sldMkLst>
          <pc:docMk/>
          <pc:sldMk cId="1743209285" sldId="362"/>
        </pc:sldMkLst>
      </pc:sldChg>
      <pc:sldChg chg="del">
        <pc:chgData name="Becky Mann" userId="eb467d60-cff5-406f-b4ef-6c0aacb48478" providerId="ADAL" clId="{944C0FBB-9998-47E7-A242-3631916CD9B2}" dt="2018-08-27T17:46:16.342" v="137" actId="2696"/>
        <pc:sldMkLst>
          <pc:docMk/>
          <pc:sldMk cId="306591123" sldId="363"/>
        </pc:sldMkLst>
      </pc:sldChg>
      <pc:sldChg chg="del">
        <pc:chgData name="Becky Mann" userId="eb467d60-cff5-406f-b4ef-6c0aacb48478" providerId="ADAL" clId="{944C0FBB-9998-47E7-A242-3631916CD9B2}" dt="2018-08-27T17:46:16.371" v="138" actId="2696"/>
        <pc:sldMkLst>
          <pc:docMk/>
          <pc:sldMk cId="1277440044" sldId="364"/>
        </pc:sldMkLst>
      </pc:sldChg>
      <pc:sldChg chg="del">
        <pc:chgData name="Becky Mann" userId="eb467d60-cff5-406f-b4ef-6c0aacb48478" providerId="ADAL" clId="{944C0FBB-9998-47E7-A242-3631916CD9B2}" dt="2018-08-27T17:46:16.404" v="139" actId="2696"/>
        <pc:sldMkLst>
          <pc:docMk/>
          <pc:sldMk cId="599626265" sldId="365"/>
        </pc:sldMkLst>
      </pc:sldChg>
      <pc:sldChg chg="del">
        <pc:chgData name="Becky Mann" userId="eb467d60-cff5-406f-b4ef-6c0aacb48478" providerId="ADAL" clId="{944C0FBB-9998-47E7-A242-3631916CD9B2}" dt="2018-08-27T17:46:16.436" v="140" actId="2696"/>
        <pc:sldMkLst>
          <pc:docMk/>
          <pc:sldMk cId="4187363631" sldId="366"/>
        </pc:sldMkLst>
      </pc:sldChg>
      <pc:sldChg chg="del">
        <pc:chgData name="Becky Mann" userId="eb467d60-cff5-406f-b4ef-6c0aacb48478" providerId="ADAL" clId="{944C0FBB-9998-47E7-A242-3631916CD9B2}" dt="2018-08-27T17:46:16.471" v="141" actId="2696"/>
        <pc:sldMkLst>
          <pc:docMk/>
          <pc:sldMk cId="2832143717" sldId="367"/>
        </pc:sldMkLst>
      </pc:sldChg>
      <pc:sldChg chg="del">
        <pc:chgData name="Becky Mann" userId="eb467d60-cff5-406f-b4ef-6c0aacb48478" providerId="ADAL" clId="{944C0FBB-9998-47E7-A242-3631916CD9B2}" dt="2018-08-27T17:46:16.511" v="142" actId="2696"/>
        <pc:sldMkLst>
          <pc:docMk/>
          <pc:sldMk cId="147050791" sldId="368"/>
        </pc:sldMkLst>
      </pc:sldChg>
      <pc:sldChg chg="del">
        <pc:chgData name="Becky Mann" userId="eb467d60-cff5-406f-b4ef-6c0aacb48478" providerId="ADAL" clId="{944C0FBB-9998-47E7-A242-3631916CD9B2}" dt="2018-08-27T17:46:16.555" v="143" actId="2696"/>
        <pc:sldMkLst>
          <pc:docMk/>
          <pc:sldMk cId="1093469834" sldId="369"/>
        </pc:sldMkLst>
      </pc:sldChg>
      <pc:sldChg chg="del">
        <pc:chgData name="Becky Mann" userId="eb467d60-cff5-406f-b4ef-6c0aacb48478" providerId="ADAL" clId="{944C0FBB-9998-47E7-A242-3631916CD9B2}" dt="2018-08-27T17:46:16.712" v="148" actId="2696"/>
        <pc:sldMkLst>
          <pc:docMk/>
          <pc:sldMk cId="810676959" sldId="370"/>
        </pc:sldMkLst>
      </pc:sldChg>
      <pc:sldChg chg="del">
        <pc:chgData name="Becky Mann" userId="eb467d60-cff5-406f-b4ef-6c0aacb48478" providerId="ADAL" clId="{944C0FBB-9998-47E7-A242-3631916CD9B2}" dt="2018-08-27T17:46:16.750" v="149" actId="2696"/>
        <pc:sldMkLst>
          <pc:docMk/>
          <pc:sldMk cId="124110649" sldId="371"/>
        </pc:sldMkLst>
      </pc:sldChg>
      <pc:sldChg chg="del">
        <pc:chgData name="Becky Mann" userId="eb467d60-cff5-406f-b4ef-6c0aacb48478" providerId="ADAL" clId="{944C0FBB-9998-47E7-A242-3631916CD9B2}" dt="2018-08-27T17:46:16.787" v="150" actId="2696"/>
        <pc:sldMkLst>
          <pc:docMk/>
          <pc:sldMk cId="4232753847" sldId="372"/>
        </pc:sldMkLst>
      </pc:sldChg>
      <pc:sldChg chg="del">
        <pc:chgData name="Becky Mann" userId="eb467d60-cff5-406f-b4ef-6c0aacb48478" providerId="ADAL" clId="{944C0FBB-9998-47E7-A242-3631916CD9B2}" dt="2018-08-27T17:46:16.810" v="151" actId="2696"/>
        <pc:sldMkLst>
          <pc:docMk/>
          <pc:sldMk cId="2746464866" sldId="373"/>
        </pc:sldMkLst>
      </pc:sldChg>
      <pc:sldChg chg="del">
        <pc:chgData name="Becky Mann" userId="eb467d60-cff5-406f-b4ef-6c0aacb48478" providerId="ADAL" clId="{944C0FBB-9998-47E7-A242-3631916CD9B2}" dt="2018-08-27T17:46:16.844" v="152" actId="2696"/>
        <pc:sldMkLst>
          <pc:docMk/>
          <pc:sldMk cId="2786000207" sldId="374"/>
        </pc:sldMkLst>
      </pc:sldChg>
      <pc:sldChg chg="del">
        <pc:chgData name="Becky Mann" userId="eb467d60-cff5-406f-b4ef-6c0aacb48478" providerId="ADAL" clId="{944C0FBB-9998-47E7-A242-3631916CD9B2}" dt="2018-08-27T17:46:16.878" v="153" actId="2696"/>
        <pc:sldMkLst>
          <pc:docMk/>
          <pc:sldMk cId="1183842657" sldId="375"/>
        </pc:sldMkLst>
      </pc:sldChg>
      <pc:sldChg chg="del">
        <pc:chgData name="Becky Mann" userId="eb467d60-cff5-406f-b4ef-6c0aacb48478" providerId="ADAL" clId="{944C0FBB-9998-47E7-A242-3631916CD9B2}" dt="2018-08-27T17:46:16.914" v="154" actId="2696"/>
        <pc:sldMkLst>
          <pc:docMk/>
          <pc:sldMk cId="1786481513" sldId="376"/>
        </pc:sldMkLst>
      </pc:sldChg>
      <pc:sldChg chg="del">
        <pc:chgData name="Becky Mann" userId="eb467d60-cff5-406f-b4ef-6c0aacb48478" providerId="ADAL" clId="{944C0FBB-9998-47E7-A242-3631916CD9B2}" dt="2018-08-27T17:46:16.943" v="155" actId="2696"/>
        <pc:sldMkLst>
          <pc:docMk/>
          <pc:sldMk cId="458366570" sldId="377"/>
        </pc:sldMkLst>
      </pc:sldChg>
      <pc:sldChg chg="del">
        <pc:chgData name="Becky Mann" userId="eb467d60-cff5-406f-b4ef-6c0aacb48478" providerId="ADAL" clId="{944C0FBB-9998-47E7-A242-3631916CD9B2}" dt="2018-08-27T17:46:16.979" v="156" actId="2696"/>
        <pc:sldMkLst>
          <pc:docMk/>
          <pc:sldMk cId="1142040272" sldId="378"/>
        </pc:sldMkLst>
      </pc:sldChg>
      <pc:sldChg chg="del">
        <pc:chgData name="Becky Mann" userId="eb467d60-cff5-406f-b4ef-6c0aacb48478" providerId="ADAL" clId="{944C0FBB-9998-47E7-A242-3631916CD9B2}" dt="2018-08-27T17:46:17.006" v="157" actId="2696"/>
        <pc:sldMkLst>
          <pc:docMk/>
          <pc:sldMk cId="1067749395" sldId="379"/>
        </pc:sldMkLst>
      </pc:sldChg>
      <pc:sldChg chg="del">
        <pc:chgData name="Becky Mann" userId="eb467d60-cff5-406f-b4ef-6c0aacb48478" providerId="ADAL" clId="{944C0FBB-9998-47E7-A242-3631916CD9B2}" dt="2018-08-27T17:46:17.036" v="158" actId="2696"/>
        <pc:sldMkLst>
          <pc:docMk/>
          <pc:sldMk cId="156482934" sldId="380"/>
        </pc:sldMkLst>
      </pc:sldChg>
      <pc:sldChg chg="del">
        <pc:chgData name="Becky Mann" userId="eb467d60-cff5-406f-b4ef-6c0aacb48478" providerId="ADAL" clId="{944C0FBB-9998-47E7-A242-3631916CD9B2}" dt="2018-08-27T17:46:17.069" v="159" actId="2696"/>
        <pc:sldMkLst>
          <pc:docMk/>
          <pc:sldMk cId="779547280" sldId="381"/>
        </pc:sldMkLst>
      </pc:sldChg>
      <pc:sldChg chg="del">
        <pc:chgData name="Becky Mann" userId="eb467d60-cff5-406f-b4ef-6c0aacb48478" providerId="ADAL" clId="{944C0FBB-9998-47E7-A242-3631916CD9B2}" dt="2018-08-27T17:46:17.114" v="160" actId="2696"/>
        <pc:sldMkLst>
          <pc:docMk/>
          <pc:sldMk cId="4075920877" sldId="382"/>
        </pc:sldMkLst>
      </pc:sldChg>
      <pc:sldChg chg="del">
        <pc:chgData name="Becky Mann" userId="eb467d60-cff5-406f-b4ef-6c0aacb48478" providerId="ADAL" clId="{944C0FBB-9998-47E7-A242-3631916CD9B2}" dt="2018-08-27T17:46:17.261" v="165" actId="2696"/>
        <pc:sldMkLst>
          <pc:docMk/>
          <pc:sldMk cId="100985728" sldId="383"/>
        </pc:sldMkLst>
      </pc:sldChg>
      <pc:sldChg chg="del">
        <pc:chgData name="Becky Mann" userId="eb467d60-cff5-406f-b4ef-6c0aacb48478" providerId="ADAL" clId="{944C0FBB-9998-47E7-A242-3631916CD9B2}" dt="2018-08-27T17:46:17.287" v="166" actId="2696"/>
        <pc:sldMkLst>
          <pc:docMk/>
          <pc:sldMk cId="2414047224" sldId="384"/>
        </pc:sldMkLst>
      </pc:sldChg>
      <pc:sldChg chg="del">
        <pc:chgData name="Becky Mann" userId="eb467d60-cff5-406f-b4ef-6c0aacb48478" providerId="ADAL" clId="{944C0FBB-9998-47E7-A242-3631916CD9B2}" dt="2018-08-27T17:46:17.315" v="167" actId="2696"/>
        <pc:sldMkLst>
          <pc:docMk/>
          <pc:sldMk cId="403897518" sldId="385"/>
        </pc:sldMkLst>
      </pc:sldChg>
      <pc:sldChg chg="del">
        <pc:chgData name="Becky Mann" userId="eb467d60-cff5-406f-b4ef-6c0aacb48478" providerId="ADAL" clId="{944C0FBB-9998-47E7-A242-3631916CD9B2}" dt="2018-08-27T17:46:17.348" v="168" actId="2696"/>
        <pc:sldMkLst>
          <pc:docMk/>
          <pc:sldMk cId="3839513269" sldId="386"/>
        </pc:sldMkLst>
      </pc:sldChg>
      <pc:sldChg chg="del">
        <pc:chgData name="Becky Mann" userId="eb467d60-cff5-406f-b4ef-6c0aacb48478" providerId="ADAL" clId="{944C0FBB-9998-47E7-A242-3631916CD9B2}" dt="2018-08-27T17:46:17.436" v="171" actId="2696"/>
        <pc:sldMkLst>
          <pc:docMk/>
          <pc:sldMk cId="580810785" sldId="387"/>
        </pc:sldMkLst>
      </pc:sldChg>
      <pc:sldChg chg="del">
        <pc:chgData name="Becky Mann" userId="eb467d60-cff5-406f-b4ef-6c0aacb48478" providerId="ADAL" clId="{944C0FBB-9998-47E7-A242-3631916CD9B2}" dt="2018-08-27T17:46:17.376" v="169" actId="2696"/>
        <pc:sldMkLst>
          <pc:docMk/>
          <pc:sldMk cId="3276670665" sldId="388"/>
        </pc:sldMkLst>
      </pc:sldChg>
      <pc:sldChg chg="del">
        <pc:chgData name="Becky Mann" userId="eb467d60-cff5-406f-b4ef-6c0aacb48478" providerId="ADAL" clId="{944C0FBB-9998-47E7-A242-3631916CD9B2}" dt="2018-08-27T17:46:17.404" v="170" actId="2696"/>
        <pc:sldMkLst>
          <pc:docMk/>
          <pc:sldMk cId="1526239067" sldId="389"/>
        </pc:sldMkLst>
      </pc:sldChg>
      <pc:sldChg chg="del">
        <pc:chgData name="Becky Mann" userId="eb467d60-cff5-406f-b4ef-6c0aacb48478" providerId="ADAL" clId="{944C0FBB-9998-47E7-A242-3631916CD9B2}" dt="2018-08-27T17:46:17.459" v="172" actId="2696"/>
        <pc:sldMkLst>
          <pc:docMk/>
          <pc:sldMk cId="1668048944" sldId="390"/>
        </pc:sldMkLst>
      </pc:sldChg>
      <pc:sldChg chg="del">
        <pc:chgData name="Becky Mann" userId="eb467d60-cff5-406f-b4ef-6c0aacb48478" providerId="ADAL" clId="{944C0FBB-9998-47E7-A242-3631916CD9B2}" dt="2018-08-27T17:46:17.491" v="173" actId="2696"/>
        <pc:sldMkLst>
          <pc:docMk/>
          <pc:sldMk cId="3069969971" sldId="391"/>
        </pc:sldMkLst>
      </pc:sldChg>
      <pc:sldChg chg="del">
        <pc:chgData name="Becky Mann" userId="eb467d60-cff5-406f-b4ef-6c0aacb48478" providerId="ADAL" clId="{944C0FBB-9998-47E7-A242-3631916CD9B2}" dt="2018-08-27T17:46:17.519" v="174" actId="2696"/>
        <pc:sldMkLst>
          <pc:docMk/>
          <pc:sldMk cId="3666778671" sldId="392"/>
        </pc:sldMkLst>
      </pc:sldChg>
      <pc:sldChg chg="del">
        <pc:chgData name="Becky Mann" userId="eb467d60-cff5-406f-b4ef-6c0aacb48478" providerId="ADAL" clId="{944C0FBB-9998-47E7-A242-3631916CD9B2}" dt="2018-08-27T17:46:17.547" v="175" actId="2696"/>
        <pc:sldMkLst>
          <pc:docMk/>
          <pc:sldMk cId="653740224" sldId="394"/>
        </pc:sldMkLst>
      </pc:sldChg>
      <pc:sldChg chg="del">
        <pc:chgData name="Becky Mann" userId="eb467d60-cff5-406f-b4ef-6c0aacb48478" providerId="ADAL" clId="{944C0FBB-9998-47E7-A242-3631916CD9B2}" dt="2018-08-27T17:46:17.578" v="176" actId="2696"/>
        <pc:sldMkLst>
          <pc:docMk/>
          <pc:sldMk cId="3811986630" sldId="395"/>
        </pc:sldMkLst>
      </pc:sldChg>
      <pc:sldChg chg="del">
        <pc:chgData name="Becky Mann" userId="eb467d60-cff5-406f-b4ef-6c0aacb48478" providerId="ADAL" clId="{944C0FBB-9998-47E7-A242-3631916CD9B2}" dt="2018-08-27T17:46:17.605" v="177" actId="2696"/>
        <pc:sldMkLst>
          <pc:docMk/>
          <pc:sldMk cId="4252619422" sldId="396"/>
        </pc:sldMkLst>
      </pc:sldChg>
      <pc:sldChg chg="del">
        <pc:chgData name="Becky Mann" userId="eb467d60-cff5-406f-b4ef-6c0aacb48478" providerId="ADAL" clId="{944C0FBB-9998-47E7-A242-3631916CD9B2}" dt="2018-08-27T17:46:17.635" v="178" actId="2696"/>
        <pc:sldMkLst>
          <pc:docMk/>
          <pc:sldMk cId="218590653" sldId="397"/>
        </pc:sldMkLst>
      </pc:sldChg>
      <pc:sldChg chg="del">
        <pc:chgData name="Becky Mann" userId="eb467d60-cff5-406f-b4ef-6c0aacb48478" providerId="ADAL" clId="{944C0FBB-9998-47E7-A242-3631916CD9B2}" dt="2018-08-27T17:46:17.660" v="179" actId="2696"/>
        <pc:sldMkLst>
          <pc:docMk/>
          <pc:sldMk cId="3952487807" sldId="398"/>
        </pc:sldMkLst>
      </pc:sldChg>
      <pc:sldChg chg="del">
        <pc:chgData name="Becky Mann" userId="eb467d60-cff5-406f-b4ef-6c0aacb48478" providerId="ADAL" clId="{944C0FBB-9998-47E7-A242-3631916CD9B2}" dt="2018-08-27T17:46:17.685" v="180" actId="2696"/>
        <pc:sldMkLst>
          <pc:docMk/>
          <pc:sldMk cId="1426532044" sldId="399"/>
        </pc:sldMkLst>
      </pc:sldChg>
      <pc:sldChg chg="del">
        <pc:chgData name="Becky Mann" userId="eb467d60-cff5-406f-b4ef-6c0aacb48478" providerId="ADAL" clId="{944C0FBB-9998-47E7-A242-3631916CD9B2}" dt="2018-08-27T17:46:17.723" v="181" actId="2696"/>
        <pc:sldMkLst>
          <pc:docMk/>
          <pc:sldMk cId="1493777223" sldId="400"/>
        </pc:sldMkLst>
      </pc:sldChg>
      <pc:sldChg chg="del">
        <pc:chgData name="Becky Mann" userId="eb467d60-cff5-406f-b4ef-6c0aacb48478" providerId="ADAL" clId="{944C0FBB-9998-47E7-A242-3631916CD9B2}" dt="2018-08-27T17:46:17.859" v="186" actId="2696"/>
        <pc:sldMkLst>
          <pc:docMk/>
          <pc:sldMk cId="2133058261" sldId="401"/>
        </pc:sldMkLst>
      </pc:sldChg>
      <pc:sldChg chg="del">
        <pc:chgData name="Becky Mann" userId="eb467d60-cff5-406f-b4ef-6c0aacb48478" providerId="ADAL" clId="{944C0FBB-9998-47E7-A242-3631916CD9B2}" dt="2018-08-27T17:46:17.887" v="187" actId="2696"/>
        <pc:sldMkLst>
          <pc:docMk/>
          <pc:sldMk cId="549680128" sldId="402"/>
        </pc:sldMkLst>
      </pc:sldChg>
      <pc:sldChg chg="del">
        <pc:chgData name="Becky Mann" userId="eb467d60-cff5-406f-b4ef-6c0aacb48478" providerId="ADAL" clId="{944C0FBB-9998-47E7-A242-3631916CD9B2}" dt="2018-08-27T17:46:17.918" v="188" actId="2696"/>
        <pc:sldMkLst>
          <pc:docMk/>
          <pc:sldMk cId="1052748168" sldId="403"/>
        </pc:sldMkLst>
      </pc:sldChg>
      <pc:sldChg chg="del">
        <pc:chgData name="Becky Mann" userId="eb467d60-cff5-406f-b4ef-6c0aacb48478" providerId="ADAL" clId="{944C0FBB-9998-47E7-A242-3631916CD9B2}" dt="2018-08-27T17:46:17.941" v="189" actId="2696"/>
        <pc:sldMkLst>
          <pc:docMk/>
          <pc:sldMk cId="1528606139" sldId="404"/>
        </pc:sldMkLst>
      </pc:sldChg>
      <pc:sldChg chg="del">
        <pc:chgData name="Becky Mann" userId="eb467d60-cff5-406f-b4ef-6c0aacb48478" providerId="ADAL" clId="{944C0FBB-9998-47E7-A242-3631916CD9B2}" dt="2018-08-27T17:46:17.972" v="190" actId="2696"/>
        <pc:sldMkLst>
          <pc:docMk/>
          <pc:sldMk cId="2725679034" sldId="405"/>
        </pc:sldMkLst>
      </pc:sldChg>
      <pc:sldChg chg="del">
        <pc:chgData name="Becky Mann" userId="eb467d60-cff5-406f-b4ef-6c0aacb48478" providerId="ADAL" clId="{944C0FBB-9998-47E7-A242-3631916CD9B2}" dt="2018-08-27T17:46:18.001" v="191" actId="2696"/>
        <pc:sldMkLst>
          <pc:docMk/>
          <pc:sldMk cId="1676435428" sldId="406"/>
        </pc:sldMkLst>
      </pc:sldChg>
      <pc:sldChg chg="del">
        <pc:chgData name="Becky Mann" userId="eb467d60-cff5-406f-b4ef-6c0aacb48478" providerId="ADAL" clId="{944C0FBB-9998-47E7-A242-3631916CD9B2}" dt="2018-08-27T17:46:18.032" v="192" actId="2696"/>
        <pc:sldMkLst>
          <pc:docMk/>
          <pc:sldMk cId="1588431064" sldId="407"/>
        </pc:sldMkLst>
      </pc:sldChg>
      <pc:sldChg chg="del">
        <pc:chgData name="Becky Mann" userId="eb467d60-cff5-406f-b4ef-6c0aacb48478" providerId="ADAL" clId="{944C0FBB-9998-47E7-A242-3631916CD9B2}" dt="2018-08-27T17:46:18.060" v="193" actId="2696"/>
        <pc:sldMkLst>
          <pc:docMk/>
          <pc:sldMk cId="213056216" sldId="408"/>
        </pc:sldMkLst>
      </pc:sldChg>
      <pc:sldChg chg="del">
        <pc:chgData name="Becky Mann" userId="eb467d60-cff5-406f-b4ef-6c0aacb48478" providerId="ADAL" clId="{944C0FBB-9998-47E7-A242-3631916CD9B2}" dt="2018-08-27T17:46:18.089" v="194" actId="2696"/>
        <pc:sldMkLst>
          <pc:docMk/>
          <pc:sldMk cId="2165304213" sldId="409"/>
        </pc:sldMkLst>
      </pc:sldChg>
      <pc:sldChg chg="del">
        <pc:chgData name="Becky Mann" userId="eb467d60-cff5-406f-b4ef-6c0aacb48478" providerId="ADAL" clId="{944C0FBB-9998-47E7-A242-3631916CD9B2}" dt="2018-08-27T17:46:18.120" v="195" actId="2696"/>
        <pc:sldMkLst>
          <pc:docMk/>
          <pc:sldMk cId="1333485679" sldId="410"/>
        </pc:sldMkLst>
      </pc:sldChg>
      <pc:sldChg chg="del">
        <pc:chgData name="Becky Mann" userId="eb467d60-cff5-406f-b4ef-6c0aacb48478" providerId="ADAL" clId="{944C0FBB-9998-47E7-A242-3631916CD9B2}" dt="2018-08-27T17:46:18.150" v="196" actId="2696"/>
        <pc:sldMkLst>
          <pc:docMk/>
          <pc:sldMk cId="1966783635" sldId="411"/>
        </pc:sldMkLst>
      </pc:sldChg>
      <pc:sldChg chg="del">
        <pc:chgData name="Becky Mann" userId="eb467d60-cff5-406f-b4ef-6c0aacb48478" providerId="ADAL" clId="{944C0FBB-9998-47E7-A242-3631916CD9B2}" dt="2018-08-27T17:46:18.176" v="197" actId="2696"/>
        <pc:sldMkLst>
          <pc:docMk/>
          <pc:sldMk cId="2439636304" sldId="412"/>
        </pc:sldMkLst>
      </pc:sldChg>
      <pc:sldChg chg="del">
        <pc:chgData name="Becky Mann" userId="eb467d60-cff5-406f-b4ef-6c0aacb48478" providerId="ADAL" clId="{944C0FBB-9998-47E7-A242-3631916CD9B2}" dt="2018-08-27T17:46:18.210" v="198" actId="2696"/>
        <pc:sldMkLst>
          <pc:docMk/>
          <pc:sldMk cId="3067068883" sldId="413"/>
        </pc:sldMkLst>
      </pc:sldChg>
      <pc:sldChg chg="del">
        <pc:chgData name="Becky Mann" userId="eb467d60-cff5-406f-b4ef-6c0aacb48478" providerId="ADAL" clId="{944C0FBB-9998-47E7-A242-3631916CD9B2}" dt="2018-08-27T17:46:18.237" v="199" actId="2696"/>
        <pc:sldMkLst>
          <pc:docMk/>
          <pc:sldMk cId="3735779870" sldId="414"/>
        </pc:sldMkLst>
      </pc:sldChg>
      <pc:sldChg chg="del">
        <pc:chgData name="Becky Mann" userId="eb467d60-cff5-406f-b4ef-6c0aacb48478" providerId="ADAL" clId="{944C0FBB-9998-47E7-A242-3631916CD9B2}" dt="2018-08-27T17:46:18.266" v="200" actId="2696"/>
        <pc:sldMkLst>
          <pc:docMk/>
          <pc:sldMk cId="3840062188" sldId="415"/>
        </pc:sldMkLst>
      </pc:sldChg>
      <pc:sldChg chg="del">
        <pc:chgData name="Becky Mann" userId="eb467d60-cff5-406f-b4ef-6c0aacb48478" providerId="ADAL" clId="{944C0FBB-9998-47E7-A242-3631916CD9B2}" dt="2018-08-27T17:46:18.294" v="201" actId="2696"/>
        <pc:sldMkLst>
          <pc:docMk/>
          <pc:sldMk cId="2231767421" sldId="416"/>
        </pc:sldMkLst>
      </pc:sldChg>
      <pc:sldChg chg="del">
        <pc:chgData name="Becky Mann" userId="eb467d60-cff5-406f-b4ef-6c0aacb48478" providerId="ADAL" clId="{944C0FBB-9998-47E7-A242-3631916CD9B2}" dt="2018-08-27T17:46:18.321" v="202" actId="2696"/>
        <pc:sldMkLst>
          <pc:docMk/>
          <pc:sldMk cId="1173372153" sldId="417"/>
        </pc:sldMkLst>
      </pc:sldChg>
      <pc:sldChg chg="del">
        <pc:chgData name="Becky Mann" userId="eb467d60-cff5-406f-b4ef-6c0aacb48478" providerId="ADAL" clId="{944C0FBB-9998-47E7-A242-3631916CD9B2}" dt="2018-08-27T17:46:18.358" v="203" actId="2696"/>
        <pc:sldMkLst>
          <pc:docMk/>
          <pc:sldMk cId="4252594330" sldId="418"/>
        </pc:sldMkLst>
      </pc:sldChg>
      <pc:sldChg chg="del">
        <pc:chgData name="Becky Mann" userId="eb467d60-cff5-406f-b4ef-6c0aacb48478" providerId="ADAL" clId="{944C0FBB-9998-47E7-A242-3631916CD9B2}" dt="2018-08-27T17:46:18.492" v="208" actId="2696"/>
        <pc:sldMkLst>
          <pc:docMk/>
          <pc:sldMk cId="897927216" sldId="419"/>
        </pc:sldMkLst>
      </pc:sldChg>
      <pc:sldChg chg="del">
        <pc:chgData name="Becky Mann" userId="eb467d60-cff5-406f-b4ef-6c0aacb48478" providerId="ADAL" clId="{944C0FBB-9998-47E7-A242-3631916CD9B2}" dt="2018-08-27T17:46:18.518" v="209" actId="2696"/>
        <pc:sldMkLst>
          <pc:docMk/>
          <pc:sldMk cId="1709576801" sldId="420"/>
        </pc:sldMkLst>
      </pc:sldChg>
      <pc:sldChg chg="del">
        <pc:chgData name="Becky Mann" userId="eb467d60-cff5-406f-b4ef-6c0aacb48478" providerId="ADAL" clId="{944C0FBB-9998-47E7-A242-3631916CD9B2}" dt="2018-08-27T17:46:18.540" v="210" actId="2696"/>
        <pc:sldMkLst>
          <pc:docMk/>
          <pc:sldMk cId="532547650" sldId="421"/>
        </pc:sldMkLst>
      </pc:sldChg>
      <pc:sldChg chg="del">
        <pc:chgData name="Becky Mann" userId="eb467d60-cff5-406f-b4ef-6c0aacb48478" providerId="ADAL" clId="{944C0FBB-9998-47E7-A242-3631916CD9B2}" dt="2018-08-27T17:46:18.569" v="211" actId="2696"/>
        <pc:sldMkLst>
          <pc:docMk/>
          <pc:sldMk cId="1648694189" sldId="422"/>
        </pc:sldMkLst>
      </pc:sldChg>
      <pc:sldChg chg="del">
        <pc:chgData name="Becky Mann" userId="eb467d60-cff5-406f-b4ef-6c0aacb48478" providerId="ADAL" clId="{944C0FBB-9998-47E7-A242-3631916CD9B2}" dt="2018-08-27T17:46:18.597" v="212" actId="2696"/>
        <pc:sldMkLst>
          <pc:docMk/>
          <pc:sldMk cId="3187844877" sldId="423"/>
        </pc:sldMkLst>
      </pc:sldChg>
      <pc:sldChg chg="del">
        <pc:chgData name="Becky Mann" userId="eb467d60-cff5-406f-b4ef-6c0aacb48478" providerId="ADAL" clId="{944C0FBB-9998-47E7-A242-3631916CD9B2}" dt="2018-08-27T17:46:18.622" v="213" actId="2696"/>
        <pc:sldMkLst>
          <pc:docMk/>
          <pc:sldMk cId="2489896878" sldId="424"/>
        </pc:sldMkLst>
      </pc:sldChg>
      <pc:sldChg chg="del">
        <pc:chgData name="Becky Mann" userId="eb467d60-cff5-406f-b4ef-6c0aacb48478" providerId="ADAL" clId="{944C0FBB-9998-47E7-A242-3631916CD9B2}" dt="2018-08-27T17:46:18.644" v="214" actId="2696"/>
        <pc:sldMkLst>
          <pc:docMk/>
          <pc:sldMk cId="592691565" sldId="425"/>
        </pc:sldMkLst>
      </pc:sldChg>
      <pc:sldChg chg="del">
        <pc:chgData name="Becky Mann" userId="eb467d60-cff5-406f-b4ef-6c0aacb48478" providerId="ADAL" clId="{944C0FBB-9998-47E7-A242-3631916CD9B2}" dt="2018-08-27T17:46:18.676" v="215" actId="2696"/>
        <pc:sldMkLst>
          <pc:docMk/>
          <pc:sldMk cId="1198362573" sldId="426"/>
        </pc:sldMkLst>
      </pc:sldChg>
      <pc:sldChg chg="del">
        <pc:chgData name="Becky Mann" userId="eb467d60-cff5-406f-b4ef-6c0aacb48478" providerId="ADAL" clId="{944C0FBB-9998-47E7-A242-3631916CD9B2}" dt="2018-08-27T17:46:18.704" v="216" actId="2696"/>
        <pc:sldMkLst>
          <pc:docMk/>
          <pc:sldMk cId="2846104994" sldId="427"/>
        </pc:sldMkLst>
      </pc:sldChg>
      <pc:sldChg chg="del">
        <pc:chgData name="Becky Mann" userId="eb467d60-cff5-406f-b4ef-6c0aacb48478" providerId="ADAL" clId="{944C0FBB-9998-47E7-A242-3631916CD9B2}" dt="2018-08-27T17:46:18.733" v="217" actId="2696"/>
        <pc:sldMkLst>
          <pc:docMk/>
          <pc:sldMk cId="1522275279" sldId="428"/>
        </pc:sldMkLst>
      </pc:sldChg>
      <pc:sldChg chg="del">
        <pc:chgData name="Becky Mann" userId="eb467d60-cff5-406f-b4ef-6c0aacb48478" providerId="ADAL" clId="{944C0FBB-9998-47E7-A242-3631916CD9B2}" dt="2018-08-27T17:46:18.756" v="218" actId="2696"/>
        <pc:sldMkLst>
          <pc:docMk/>
          <pc:sldMk cId="1386971099" sldId="429"/>
        </pc:sldMkLst>
      </pc:sldChg>
      <pc:sldChg chg="del">
        <pc:chgData name="Becky Mann" userId="eb467d60-cff5-406f-b4ef-6c0aacb48478" providerId="ADAL" clId="{944C0FBB-9998-47E7-A242-3631916CD9B2}" dt="2018-08-27T17:46:18.792" v="219" actId="2696"/>
        <pc:sldMkLst>
          <pc:docMk/>
          <pc:sldMk cId="3168881064" sldId="430"/>
        </pc:sldMkLst>
      </pc:sldChg>
      <pc:sldChg chg="del">
        <pc:chgData name="Becky Mann" userId="eb467d60-cff5-406f-b4ef-6c0aacb48478" providerId="ADAL" clId="{944C0FBB-9998-47E7-A242-3631916CD9B2}" dt="2018-08-27T17:46:18.820" v="220" actId="2696"/>
        <pc:sldMkLst>
          <pc:docMk/>
          <pc:sldMk cId="2814655718" sldId="431"/>
        </pc:sldMkLst>
      </pc:sldChg>
      <pc:sldChg chg="del">
        <pc:chgData name="Becky Mann" userId="eb467d60-cff5-406f-b4ef-6c0aacb48478" providerId="ADAL" clId="{944C0FBB-9998-47E7-A242-3631916CD9B2}" dt="2018-08-27T17:46:18.842" v="221" actId="2696"/>
        <pc:sldMkLst>
          <pc:docMk/>
          <pc:sldMk cId="2986897129" sldId="432"/>
        </pc:sldMkLst>
      </pc:sldChg>
      <pc:sldChg chg="del">
        <pc:chgData name="Becky Mann" userId="eb467d60-cff5-406f-b4ef-6c0aacb48478" providerId="ADAL" clId="{944C0FBB-9998-47E7-A242-3631916CD9B2}" dt="2018-08-27T17:46:18.866" v="222" actId="2696"/>
        <pc:sldMkLst>
          <pc:docMk/>
          <pc:sldMk cId="4093698988" sldId="433"/>
        </pc:sldMkLst>
      </pc:sldChg>
      <pc:sldChg chg="del">
        <pc:chgData name="Becky Mann" userId="eb467d60-cff5-406f-b4ef-6c0aacb48478" providerId="ADAL" clId="{944C0FBB-9998-47E7-A242-3631916CD9B2}" dt="2018-08-27T17:46:18.887" v="223" actId="2696"/>
        <pc:sldMkLst>
          <pc:docMk/>
          <pc:sldMk cId="1313515646" sldId="434"/>
        </pc:sldMkLst>
      </pc:sldChg>
      <pc:sldChg chg="del">
        <pc:chgData name="Becky Mann" userId="eb467d60-cff5-406f-b4ef-6c0aacb48478" providerId="ADAL" clId="{944C0FBB-9998-47E7-A242-3631916CD9B2}" dt="2018-08-27T17:46:18.913" v="224" actId="2696"/>
        <pc:sldMkLst>
          <pc:docMk/>
          <pc:sldMk cId="3549605217" sldId="435"/>
        </pc:sldMkLst>
      </pc:sldChg>
      <pc:sldChg chg="del">
        <pc:chgData name="Becky Mann" userId="eb467d60-cff5-406f-b4ef-6c0aacb48478" providerId="ADAL" clId="{944C0FBB-9998-47E7-A242-3631916CD9B2}" dt="2018-08-27T17:46:18.938" v="225" actId="2696"/>
        <pc:sldMkLst>
          <pc:docMk/>
          <pc:sldMk cId="2443768446" sldId="436"/>
        </pc:sldMkLst>
      </pc:sldChg>
      <pc:sldChg chg="del">
        <pc:chgData name="Becky Mann" userId="eb467d60-cff5-406f-b4ef-6c0aacb48478" providerId="ADAL" clId="{944C0FBB-9998-47E7-A242-3631916CD9B2}" dt="2018-08-27T17:46:18.976" v="226" actId="2696"/>
        <pc:sldMkLst>
          <pc:docMk/>
          <pc:sldMk cId="1314275521" sldId="437"/>
        </pc:sldMkLst>
      </pc:sldChg>
      <pc:sldChg chg="del">
        <pc:chgData name="Becky Mann" userId="eb467d60-cff5-406f-b4ef-6c0aacb48478" providerId="ADAL" clId="{944C0FBB-9998-47E7-A242-3631916CD9B2}" dt="2018-08-27T17:46:19.109" v="231" actId="2696"/>
        <pc:sldMkLst>
          <pc:docMk/>
          <pc:sldMk cId="2264035688" sldId="438"/>
        </pc:sldMkLst>
      </pc:sldChg>
      <pc:sldChg chg="del">
        <pc:chgData name="Becky Mann" userId="eb467d60-cff5-406f-b4ef-6c0aacb48478" providerId="ADAL" clId="{944C0FBB-9998-47E7-A242-3631916CD9B2}" dt="2018-08-27T17:46:19.140" v="232" actId="2696"/>
        <pc:sldMkLst>
          <pc:docMk/>
          <pc:sldMk cId="2575336051" sldId="439"/>
        </pc:sldMkLst>
      </pc:sldChg>
      <pc:sldChg chg="del">
        <pc:chgData name="Becky Mann" userId="eb467d60-cff5-406f-b4ef-6c0aacb48478" providerId="ADAL" clId="{944C0FBB-9998-47E7-A242-3631916CD9B2}" dt="2018-08-27T17:46:19.165" v="233" actId="2696"/>
        <pc:sldMkLst>
          <pc:docMk/>
          <pc:sldMk cId="3671239402" sldId="440"/>
        </pc:sldMkLst>
      </pc:sldChg>
      <pc:sldChg chg="del">
        <pc:chgData name="Becky Mann" userId="eb467d60-cff5-406f-b4ef-6c0aacb48478" providerId="ADAL" clId="{944C0FBB-9998-47E7-A242-3631916CD9B2}" dt="2018-08-27T17:46:19.192" v="234" actId="2696"/>
        <pc:sldMkLst>
          <pc:docMk/>
          <pc:sldMk cId="2991938536" sldId="441"/>
        </pc:sldMkLst>
      </pc:sldChg>
      <pc:sldChg chg="del">
        <pc:chgData name="Becky Mann" userId="eb467d60-cff5-406f-b4ef-6c0aacb48478" providerId="ADAL" clId="{944C0FBB-9998-47E7-A242-3631916CD9B2}" dt="2018-08-27T17:46:19.241" v="236" actId="2696"/>
        <pc:sldMkLst>
          <pc:docMk/>
          <pc:sldMk cId="3535044267" sldId="442"/>
        </pc:sldMkLst>
      </pc:sldChg>
      <pc:sldChg chg="del">
        <pc:chgData name="Becky Mann" userId="eb467d60-cff5-406f-b4ef-6c0aacb48478" providerId="ADAL" clId="{944C0FBB-9998-47E7-A242-3631916CD9B2}" dt="2018-08-27T17:46:19.309" v="238" actId="2696"/>
        <pc:sldMkLst>
          <pc:docMk/>
          <pc:sldMk cId="208215056" sldId="443"/>
        </pc:sldMkLst>
      </pc:sldChg>
      <pc:sldChg chg="del">
        <pc:chgData name="Becky Mann" userId="eb467d60-cff5-406f-b4ef-6c0aacb48478" providerId="ADAL" clId="{944C0FBB-9998-47E7-A242-3631916CD9B2}" dt="2018-08-27T17:46:19.220" v="235" actId="2696"/>
        <pc:sldMkLst>
          <pc:docMk/>
          <pc:sldMk cId="1442046283" sldId="444"/>
        </pc:sldMkLst>
      </pc:sldChg>
      <pc:sldChg chg="del">
        <pc:chgData name="Becky Mann" userId="eb467d60-cff5-406f-b4ef-6c0aacb48478" providerId="ADAL" clId="{944C0FBB-9998-47E7-A242-3631916CD9B2}" dt="2018-08-27T17:46:19.272" v="237" actId="2696"/>
        <pc:sldMkLst>
          <pc:docMk/>
          <pc:sldMk cId="2357951715" sldId="445"/>
        </pc:sldMkLst>
      </pc:sldChg>
      <pc:sldChg chg="del">
        <pc:chgData name="Becky Mann" userId="eb467d60-cff5-406f-b4ef-6c0aacb48478" providerId="ADAL" clId="{944C0FBB-9998-47E7-A242-3631916CD9B2}" dt="2018-08-27T17:46:19.428" v="243" actId="2696"/>
        <pc:sldMkLst>
          <pc:docMk/>
          <pc:sldMk cId="3533882879" sldId="446"/>
        </pc:sldMkLst>
      </pc:sldChg>
      <pc:sldChg chg="del">
        <pc:chgData name="Becky Mann" userId="eb467d60-cff5-406f-b4ef-6c0aacb48478" providerId="ADAL" clId="{944C0FBB-9998-47E7-A242-3631916CD9B2}" dt="2018-08-27T17:46:19.455" v="244" actId="2696"/>
        <pc:sldMkLst>
          <pc:docMk/>
          <pc:sldMk cId="2936844462" sldId="447"/>
        </pc:sldMkLst>
      </pc:sldChg>
      <pc:sldChg chg="del">
        <pc:chgData name="Becky Mann" userId="eb467d60-cff5-406f-b4ef-6c0aacb48478" providerId="ADAL" clId="{944C0FBB-9998-47E7-A242-3631916CD9B2}" dt="2018-08-27T17:46:19.477" v="245" actId="2696"/>
        <pc:sldMkLst>
          <pc:docMk/>
          <pc:sldMk cId="2256716733" sldId="448"/>
        </pc:sldMkLst>
      </pc:sldChg>
      <pc:sldChg chg="del">
        <pc:chgData name="Becky Mann" userId="eb467d60-cff5-406f-b4ef-6c0aacb48478" providerId="ADAL" clId="{944C0FBB-9998-47E7-A242-3631916CD9B2}" dt="2018-08-27T17:46:19.505" v="246" actId="2696"/>
        <pc:sldMkLst>
          <pc:docMk/>
          <pc:sldMk cId="1357363056" sldId="449"/>
        </pc:sldMkLst>
      </pc:sldChg>
      <pc:sldChg chg="del">
        <pc:chgData name="Becky Mann" userId="eb467d60-cff5-406f-b4ef-6c0aacb48478" providerId="ADAL" clId="{944C0FBB-9998-47E7-A242-3631916CD9B2}" dt="2018-08-27T17:46:19.526" v="247" actId="2696"/>
        <pc:sldMkLst>
          <pc:docMk/>
          <pc:sldMk cId="2691113848" sldId="450"/>
        </pc:sldMkLst>
      </pc:sldChg>
      <pc:sldChg chg="del">
        <pc:chgData name="Becky Mann" userId="eb467d60-cff5-406f-b4ef-6c0aacb48478" providerId="ADAL" clId="{944C0FBB-9998-47E7-A242-3631916CD9B2}" dt="2018-08-27T17:46:19.549" v="248" actId="2696"/>
        <pc:sldMkLst>
          <pc:docMk/>
          <pc:sldMk cId="136952686" sldId="451"/>
        </pc:sldMkLst>
      </pc:sldChg>
      <pc:sldChg chg="del">
        <pc:chgData name="Becky Mann" userId="eb467d60-cff5-406f-b4ef-6c0aacb48478" providerId="ADAL" clId="{944C0FBB-9998-47E7-A242-3631916CD9B2}" dt="2018-08-27T17:46:19.575" v="249" actId="2696"/>
        <pc:sldMkLst>
          <pc:docMk/>
          <pc:sldMk cId="858274029" sldId="452"/>
        </pc:sldMkLst>
      </pc:sldChg>
      <pc:sldChg chg="del">
        <pc:chgData name="Becky Mann" userId="eb467d60-cff5-406f-b4ef-6c0aacb48478" providerId="ADAL" clId="{944C0FBB-9998-47E7-A242-3631916CD9B2}" dt="2018-08-27T17:46:19.601" v="250" actId="2696"/>
        <pc:sldMkLst>
          <pc:docMk/>
          <pc:sldMk cId="4246034305" sldId="453"/>
        </pc:sldMkLst>
      </pc:sldChg>
      <pc:sldChg chg="del">
        <pc:chgData name="Becky Mann" userId="eb467d60-cff5-406f-b4ef-6c0aacb48478" providerId="ADAL" clId="{944C0FBB-9998-47E7-A242-3631916CD9B2}" dt="2018-08-27T17:46:19.623" v="251" actId="2696"/>
        <pc:sldMkLst>
          <pc:docMk/>
          <pc:sldMk cId="709521275" sldId="454"/>
        </pc:sldMkLst>
      </pc:sldChg>
      <pc:sldChg chg="del">
        <pc:chgData name="Becky Mann" userId="eb467d60-cff5-406f-b4ef-6c0aacb48478" providerId="ADAL" clId="{944C0FBB-9998-47E7-A242-3631916CD9B2}" dt="2018-08-27T17:46:19.656" v="252" actId="2696"/>
        <pc:sldMkLst>
          <pc:docMk/>
          <pc:sldMk cId="3699961638" sldId="455"/>
        </pc:sldMkLst>
      </pc:sldChg>
      <pc:sldChg chg="del">
        <pc:chgData name="Becky Mann" userId="eb467d60-cff5-406f-b4ef-6c0aacb48478" providerId="ADAL" clId="{944C0FBB-9998-47E7-A242-3631916CD9B2}" dt="2018-08-27T17:46:19.678" v="253" actId="2696"/>
        <pc:sldMkLst>
          <pc:docMk/>
          <pc:sldMk cId="3918991660" sldId="456"/>
        </pc:sldMkLst>
      </pc:sldChg>
      <pc:sldChg chg="del">
        <pc:chgData name="Becky Mann" userId="eb467d60-cff5-406f-b4ef-6c0aacb48478" providerId="ADAL" clId="{944C0FBB-9998-47E7-A242-3631916CD9B2}" dt="2018-08-27T17:46:19.703" v="254" actId="2696"/>
        <pc:sldMkLst>
          <pc:docMk/>
          <pc:sldMk cId="1154319984" sldId="457"/>
        </pc:sldMkLst>
      </pc:sldChg>
      <pc:sldChg chg="del">
        <pc:chgData name="Becky Mann" userId="eb467d60-cff5-406f-b4ef-6c0aacb48478" providerId="ADAL" clId="{944C0FBB-9998-47E7-A242-3631916CD9B2}" dt="2018-08-27T17:46:19.724" v="255" actId="2696"/>
        <pc:sldMkLst>
          <pc:docMk/>
          <pc:sldMk cId="1128842868" sldId="458"/>
        </pc:sldMkLst>
      </pc:sldChg>
      <pc:sldChg chg="del">
        <pc:chgData name="Becky Mann" userId="eb467d60-cff5-406f-b4ef-6c0aacb48478" providerId="ADAL" clId="{944C0FBB-9998-47E7-A242-3631916CD9B2}" dt="2018-08-27T17:46:19.755" v="256" actId="2696"/>
        <pc:sldMkLst>
          <pc:docMk/>
          <pc:sldMk cId="713256289" sldId="459"/>
        </pc:sldMkLst>
      </pc:sldChg>
      <pc:sldChg chg="del">
        <pc:chgData name="Becky Mann" userId="eb467d60-cff5-406f-b4ef-6c0aacb48478" providerId="ADAL" clId="{944C0FBB-9998-47E7-A242-3631916CD9B2}" dt="2018-08-27T17:46:19.779" v="257" actId="2696"/>
        <pc:sldMkLst>
          <pc:docMk/>
          <pc:sldMk cId="3912797666" sldId="460"/>
        </pc:sldMkLst>
      </pc:sldChg>
      <pc:sldChg chg="del">
        <pc:chgData name="Becky Mann" userId="eb467d60-cff5-406f-b4ef-6c0aacb48478" providerId="ADAL" clId="{944C0FBB-9998-47E7-A242-3631916CD9B2}" dt="2018-08-27T17:46:19.799" v="258" actId="2696"/>
        <pc:sldMkLst>
          <pc:docMk/>
          <pc:sldMk cId="2836695612" sldId="461"/>
        </pc:sldMkLst>
      </pc:sldChg>
      <pc:sldChg chg="del">
        <pc:chgData name="Becky Mann" userId="eb467d60-cff5-406f-b4ef-6c0aacb48478" providerId="ADAL" clId="{944C0FBB-9998-47E7-A242-3631916CD9B2}" dt="2018-08-27T17:46:19.819" v="259" actId="2696"/>
        <pc:sldMkLst>
          <pc:docMk/>
          <pc:sldMk cId="4140056944" sldId="462"/>
        </pc:sldMkLst>
      </pc:sldChg>
      <pc:sldChg chg="del">
        <pc:chgData name="Becky Mann" userId="eb467d60-cff5-406f-b4ef-6c0aacb48478" providerId="ADAL" clId="{944C0FBB-9998-47E7-A242-3631916CD9B2}" dt="2018-08-27T17:46:19.842" v="260" actId="2696"/>
        <pc:sldMkLst>
          <pc:docMk/>
          <pc:sldMk cId="1145592817" sldId="463"/>
        </pc:sldMkLst>
      </pc:sldChg>
      <pc:sldChg chg="del">
        <pc:chgData name="Becky Mann" userId="eb467d60-cff5-406f-b4ef-6c0aacb48478" providerId="ADAL" clId="{944C0FBB-9998-47E7-A242-3631916CD9B2}" dt="2018-08-27T17:46:19.863" v="261" actId="2696"/>
        <pc:sldMkLst>
          <pc:docMk/>
          <pc:sldMk cId="2031173857" sldId="464"/>
        </pc:sldMkLst>
      </pc:sldChg>
      <pc:sldChg chg="del">
        <pc:chgData name="Becky Mann" userId="eb467d60-cff5-406f-b4ef-6c0aacb48478" providerId="ADAL" clId="{944C0FBB-9998-47E7-A242-3631916CD9B2}" dt="2018-08-27T17:46:19.886" v="262" actId="2696"/>
        <pc:sldMkLst>
          <pc:docMk/>
          <pc:sldMk cId="2285970345" sldId="465"/>
        </pc:sldMkLst>
      </pc:sldChg>
      <pc:sldChg chg="del">
        <pc:chgData name="Becky Mann" userId="eb467d60-cff5-406f-b4ef-6c0aacb48478" providerId="ADAL" clId="{944C0FBB-9998-47E7-A242-3631916CD9B2}" dt="2018-08-27T17:46:19.906" v="263" actId="2696"/>
        <pc:sldMkLst>
          <pc:docMk/>
          <pc:sldMk cId="1295120282" sldId="466"/>
        </pc:sldMkLst>
      </pc:sldChg>
      <pc:sldChg chg="del">
        <pc:chgData name="Becky Mann" userId="eb467d60-cff5-406f-b4ef-6c0aacb48478" providerId="ADAL" clId="{944C0FBB-9998-47E7-A242-3631916CD9B2}" dt="2018-08-27T17:46:19.932" v="264" actId="2696"/>
        <pc:sldMkLst>
          <pc:docMk/>
          <pc:sldMk cId="3855703774" sldId="467"/>
        </pc:sldMkLst>
      </pc:sldChg>
      <pc:sldChg chg="del">
        <pc:chgData name="Becky Mann" userId="eb467d60-cff5-406f-b4ef-6c0aacb48478" providerId="ADAL" clId="{944C0FBB-9998-47E7-A242-3631916CD9B2}" dt="2018-08-27T17:46:19.959" v="265" actId="2696"/>
        <pc:sldMkLst>
          <pc:docMk/>
          <pc:sldMk cId="1944866170" sldId="468"/>
        </pc:sldMkLst>
      </pc:sldChg>
      <pc:sldChg chg="del">
        <pc:chgData name="Becky Mann" userId="eb467d60-cff5-406f-b4ef-6c0aacb48478" providerId="ADAL" clId="{944C0FBB-9998-47E7-A242-3631916CD9B2}" dt="2018-08-27T17:46:19.987" v="266" actId="2696"/>
        <pc:sldMkLst>
          <pc:docMk/>
          <pc:sldMk cId="3831638108" sldId="469"/>
        </pc:sldMkLst>
      </pc:sldChg>
      <pc:sldChg chg="del">
        <pc:chgData name="Becky Mann" userId="eb467d60-cff5-406f-b4ef-6c0aacb48478" providerId="ADAL" clId="{944C0FBB-9998-47E7-A242-3631916CD9B2}" dt="2018-08-27T17:46:20.032" v="268" actId="2696"/>
        <pc:sldMkLst>
          <pc:docMk/>
          <pc:sldMk cId="3196773131" sldId="470"/>
        </pc:sldMkLst>
      </pc:sldChg>
      <pc:sldChg chg="del">
        <pc:chgData name="Becky Mann" userId="eb467d60-cff5-406f-b4ef-6c0aacb48478" providerId="ADAL" clId="{944C0FBB-9998-47E7-A242-3631916CD9B2}" dt="2018-08-27T17:46:20.009" v="267" actId="2696"/>
        <pc:sldMkLst>
          <pc:docMk/>
          <pc:sldMk cId="127031184" sldId="471"/>
        </pc:sldMkLst>
      </pc:sldChg>
      <pc:sldChg chg="del">
        <pc:chgData name="Becky Mann" userId="eb467d60-cff5-406f-b4ef-6c0aacb48478" providerId="ADAL" clId="{944C0FBB-9998-47E7-A242-3631916CD9B2}" dt="2018-08-27T17:46:20.058" v="269" actId="2696"/>
        <pc:sldMkLst>
          <pc:docMk/>
          <pc:sldMk cId="1784819412" sldId="472"/>
        </pc:sldMkLst>
      </pc:sldChg>
      <pc:sldChg chg="del">
        <pc:chgData name="Becky Mann" userId="eb467d60-cff5-406f-b4ef-6c0aacb48478" providerId="ADAL" clId="{944C0FBB-9998-47E7-A242-3631916CD9B2}" dt="2018-08-27T17:46:20.090" v="270" actId="2696"/>
        <pc:sldMkLst>
          <pc:docMk/>
          <pc:sldMk cId="1241802022" sldId="473"/>
        </pc:sldMkLst>
      </pc:sldChg>
      <pc:sldChg chg="del">
        <pc:chgData name="Becky Mann" userId="eb467d60-cff5-406f-b4ef-6c0aacb48478" providerId="ADAL" clId="{944C0FBB-9998-47E7-A242-3631916CD9B2}" dt="2018-08-27T17:46:20.206" v="275" actId="2696"/>
        <pc:sldMkLst>
          <pc:docMk/>
          <pc:sldMk cId="1288837159" sldId="474"/>
        </pc:sldMkLst>
      </pc:sldChg>
      <pc:sldChg chg="del">
        <pc:chgData name="Becky Mann" userId="eb467d60-cff5-406f-b4ef-6c0aacb48478" providerId="ADAL" clId="{944C0FBB-9998-47E7-A242-3631916CD9B2}" dt="2018-08-27T17:46:20.235" v="276" actId="2696"/>
        <pc:sldMkLst>
          <pc:docMk/>
          <pc:sldMk cId="4291679609" sldId="475"/>
        </pc:sldMkLst>
      </pc:sldChg>
      <pc:sldChg chg="del">
        <pc:chgData name="Becky Mann" userId="eb467d60-cff5-406f-b4ef-6c0aacb48478" providerId="ADAL" clId="{944C0FBB-9998-47E7-A242-3631916CD9B2}" dt="2018-08-27T17:46:20.260" v="277" actId="2696"/>
        <pc:sldMkLst>
          <pc:docMk/>
          <pc:sldMk cId="3250500123" sldId="476"/>
        </pc:sldMkLst>
      </pc:sldChg>
      <pc:sldChg chg="del">
        <pc:chgData name="Becky Mann" userId="eb467d60-cff5-406f-b4ef-6c0aacb48478" providerId="ADAL" clId="{944C0FBB-9998-47E7-A242-3631916CD9B2}" dt="2018-08-27T17:46:20.277" v="278" actId="2696"/>
        <pc:sldMkLst>
          <pc:docMk/>
          <pc:sldMk cId="3710969792" sldId="477"/>
        </pc:sldMkLst>
      </pc:sldChg>
      <pc:sldChg chg="del">
        <pc:chgData name="Becky Mann" userId="eb467d60-cff5-406f-b4ef-6c0aacb48478" providerId="ADAL" clId="{944C0FBB-9998-47E7-A242-3631916CD9B2}" dt="2018-08-27T17:46:20.307" v="279" actId="2696"/>
        <pc:sldMkLst>
          <pc:docMk/>
          <pc:sldMk cId="2316770933" sldId="478"/>
        </pc:sldMkLst>
      </pc:sldChg>
      <pc:sldChg chg="del">
        <pc:chgData name="Becky Mann" userId="eb467d60-cff5-406f-b4ef-6c0aacb48478" providerId="ADAL" clId="{944C0FBB-9998-47E7-A242-3631916CD9B2}" dt="2018-08-27T17:46:20.325" v="280" actId="2696"/>
        <pc:sldMkLst>
          <pc:docMk/>
          <pc:sldMk cId="423283598" sldId="479"/>
        </pc:sldMkLst>
      </pc:sldChg>
      <pc:sldChg chg="del">
        <pc:chgData name="Becky Mann" userId="eb467d60-cff5-406f-b4ef-6c0aacb48478" providerId="ADAL" clId="{944C0FBB-9998-47E7-A242-3631916CD9B2}" dt="2018-08-27T17:46:20.345" v="281" actId="2696"/>
        <pc:sldMkLst>
          <pc:docMk/>
          <pc:sldMk cId="145913985" sldId="480"/>
        </pc:sldMkLst>
      </pc:sldChg>
      <pc:sldChg chg="del">
        <pc:chgData name="Becky Mann" userId="eb467d60-cff5-406f-b4ef-6c0aacb48478" providerId="ADAL" clId="{944C0FBB-9998-47E7-A242-3631916CD9B2}" dt="2018-08-27T17:46:20.370" v="282" actId="2696"/>
        <pc:sldMkLst>
          <pc:docMk/>
          <pc:sldMk cId="3597508565" sldId="481"/>
        </pc:sldMkLst>
      </pc:sldChg>
      <pc:sldChg chg="del">
        <pc:chgData name="Becky Mann" userId="eb467d60-cff5-406f-b4ef-6c0aacb48478" providerId="ADAL" clId="{944C0FBB-9998-47E7-A242-3631916CD9B2}" dt="2018-08-27T17:46:20.394" v="283" actId="2696"/>
        <pc:sldMkLst>
          <pc:docMk/>
          <pc:sldMk cId="3963408415" sldId="482"/>
        </pc:sldMkLst>
      </pc:sldChg>
      <pc:sldChg chg="del">
        <pc:chgData name="Becky Mann" userId="eb467d60-cff5-406f-b4ef-6c0aacb48478" providerId="ADAL" clId="{944C0FBB-9998-47E7-A242-3631916CD9B2}" dt="2018-08-27T17:46:20.420" v="284" actId="2696"/>
        <pc:sldMkLst>
          <pc:docMk/>
          <pc:sldMk cId="3107780394" sldId="483"/>
        </pc:sldMkLst>
      </pc:sldChg>
      <pc:sldChg chg="del">
        <pc:chgData name="Becky Mann" userId="eb467d60-cff5-406f-b4ef-6c0aacb48478" providerId="ADAL" clId="{944C0FBB-9998-47E7-A242-3631916CD9B2}" dt="2018-08-27T17:46:20.439" v="285" actId="2696"/>
        <pc:sldMkLst>
          <pc:docMk/>
          <pc:sldMk cId="29227599" sldId="484"/>
        </pc:sldMkLst>
      </pc:sldChg>
      <pc:sldChg chg="del">
        <pc:chgData name="Becky Mann" userId="eb467d60-cff5-406f-b4ef-6c0aacb48478" providerId="ADAL" clId="{944C0FBB-9998-47E7-A242-3631916CD9B2}" dt="2018-08-27T17:46:20.456" v="286" actId="2696"/>
        <pc:sldMkLst>
          <pc:docMk/>
          <pc:sldMk cId="1660405840" sldId="485"/>
        </pc:sldMkLst>
      </pc:sldChg>
      <pc:sldChg chg="del">
        <pc:chgData name="Becky Mann" userId="eb467d60-cff5-406f-b4ef-6c0aacb48478" providerId="ADAL" clId="{944C0FBB-9998-47E7-A242-3631916CD9B2}" dt="2018-08-27T17:46:20.476" v="287" actId="2696"/>
        <pc:sldMkLst>
          <pc:docMk/>
          <pc:sldMk cId="3426669645" sldId="486"/>
        </pc:sldMkLst>
      </pc:sldChg>
      <pc:sldChg chg="del">
        <pc:chgData name="Becky Mann" userId="eb467d60-cff5-406f-b4ef-6c0aacb48478" providerId="ADAL" clId="{944C0FBB-9998-47E7-A242-3631916CD9B2}" dt="2018-08-27T17:46:20.498" v="288" actId="2696"/>
        <pc:sldMkLst>
          <pc:docMk/>
          <pc:sldMk cId="650514515" sldId="487"/>
        </pc:sldMkLst>
      </pc:sldChg>
      <pc:sldChg chg="del">
        <pc:chgData name="Becky Mann" userId="eb467d60-cff5-406f-b4ef-6c0aacb48478" providerId="ADAL" clId="{944C0FBB-9998-47E7-A242-3631916CD9B2}" dt="2018-08-27T17:46:20.519" v="289" actId="2696"/>
        <pc:sldMkLst>
          <pc:docMk/>
          <pc:sldMk cId="2634482990" sldId="488"/>
        </pc:sldMkLst>
      </pc:sldChg>
      <pc:sldChg chg="del">
        <pc:chgData name="Becky Mann" userId="eb467d60-cff5-406f-b4ef-6c0aacb48478" providerId="ADAL" clId="{944C0FBB-9998-47E7-A242-3631916CD9B2}" dt="2018-08-27T17:46:20.539" v="290" actId="2696"/>
        <pc:sldMkLst>
          <pc:docMk/>
          <pc:sldMk cId="1158018981" sldId="489"/>
        </pc:sldMkLst>
      </pc:sldChg>
      <pc:sldChg chg="del">
        <pc:chgData name="Becky Mann" userId="eb467d60-cff5-406f-b4ef-6c0aacb48478" providerId="ADAL" clId="{944C0FBB-9998-47E7-A242-3631916CD9B2}" dt="2018-08-27T17:46:20.561" v="291" actId="2696"/>
        <pc:sldMkLst>
          <pc:docMk/>
          <pc:sldMk cId="271029691" sldId="490"/>
        </pc:sldMkLst>
      </pc:sldChg>
      <pc:sldChg chg="del">
        <pc:chgData name="Becky Mann" userId="eb467d60-cff5-406f-b4ef-6c0aacb48478" providerId="ADAL" clId="{944C0FBB-9998-47E7-A242-3631916CD9B2}" dt="2018-08-27T17:46:20.577" v="292" actId="2696"/>
        <pc:sldMkLst>
          <pc:docMk/>
          <pc:sldMk cId="3518411323" sldId="491"/>
        </pc:sldMkLst>
      </pc:sldChg>
      <pc:sldChg chg="del">
        <pc:chgData name="Becky Mann" userId="eb467d60-cff5-406f-b4ef-6c0aacb48478" providerId="ADAL" clId="{944C0FBB-9998-47E7-A242-3631916CD9B2}" dt="2018-08-27T17:46:20.610" v="293" actId="2696"/>
        <pc:sldMkLst>
          <pc:docMk/>
          <pc:sldMk cId="1636059522" sldId="492"/>
        </pc:sldMkLst>
      </pc:sldChg>
      <pc:sldChg chg="del">
        <pc:chgData name="Becky Mann" userId="eb467d60-cff5-406f-b4ef-6c0aacb48478" providerId="ADAL" clId="{944C0FBB-9998-47E7-A242-3631916CD9B2}" dt="2018-08-27T17:46:20.705" v="297" actId="2696"/>
        <pc:sldMkLst>
          <pc:docMk/>
          <pc:sldMk cId="204465847" sldId="493"/>
        </pc:sldMkLst>
      </pc:sldChg>
      <pc:sldChg chg="del">
        <pc:chgData name="Becky Mann" userId="eb467d60-cff5-406f-b4ef-6c0aacb48478" providerId="ADAL" clId="{944C0FBB-9998-47E7-A242-3631916CD9B2}" dt="2018-08-27T17:46:20.723" v="298" actId="2696"/>
        <pc:sldMkLst>
          <pc:docMk/>
          <pc:sldMk cId="4237198164" sldId="494"/>
        </pc:sldMkLst>
      </pc:sldChg>
      <pc:sldChg chg="del">
        <pc:chgData name="Becky Mann" userId="eb467d60-cff5-406f-b4ef-6c0aacb48478" providerId="ADAL" clId="{944C0FBB-9998-47E7-A242-3631916CD9B2}" dt="2018-08-27T17:46:20.741" v="299" actId="2696"/>
        <pc:sldMkLst>
          <pc:docMk/>
          <pc:sldMk cId="3159714360" sldId="495"/>
        </pc:sldMkLst>
      </pc:sldChg>
      <pc:sldChg chg="del">
        <pc:chgData name="Becky Mann" userId="eb467d60-cff5-406f-b4ef-6c0aacb48478" providerId="ADAL" clId="{944C0FBB-9998-47E7-A242-3631916CD9B2}" dt="2018-08-27T17:46:20.762" v="300" actId="2696"/>
        <pc:sldMkLst>
          <pc:docMk/>
          <pc:sldMk cId="3967510596" sldId="496"/>
        </pc:sldMkLst>
      </pc:sldChg>
      <pc:sldChg chg="del">
        <pc:chgData name="Becky Mann" userId="eb467d60-cff5-406f-b4ef-6c0aacb48478" providerId="ADAL" clId="{944C0FBB-9998-47E7-A242-3631916CD9B2}" dt="2018-08-27T17:46:20.783" v="301" actId="2696"/>
        <pc:sldMkLst>
          <pc:docMk/>
          <pc:sldMk cId="3797542897" sldId="497"/>
        </pc:sldMkLst>
      </pc:sldChg>
      <pc:sldChg chg="del">
        <pc:chgData name="Becky Mann" userId="eb467d60-cff5-406f-b4ef-6c0aacb48478" providerId="ADAL" clId="{944C0FBB-9998-47E7-A242-3631916CD9B2}" dt="2018-08-27T17:46:20.804" v="302" actId="2696"/>
        <pc:sldMkLst>
          <pc:docMk/>
          <pc:sldMk cId="3712757183" sldId="498"/>
        </pc:sldMkLst>
      </pc:sldChg>
      <pc:sldChg chg="del">
        <pc:chgData name="Becky Mann" userId="eb467d60-cff5-406f-b4ef-6c0aacb48478" providerId="ADAL" clId="{944C0FBB-9998-47E7-A242-3631916CD9B2}" dt="2018-08-27T17:46:20.823" v="303" actId="2696"/>
        <pc:sldMkLst>
          <pc:docMk/>
          <pc:sldMk cId="4101949616" sldId="499"/>
        </pc:sldMkLst>
      </pc:sldChg>
      <pc:sldChg chg="del">
        <pc:chgData name="Becky Mann" userId="eb467d60-cff5-406f-b4ef-6c0aacb48478" providerId="ADAL" clId="{944C0FBB-9998-47E7-A242-3631916CD9B2}" dt="2018-08-27T17:46:20.843" v="304" actId="2696"/>
        <pc:sldMkLst>
          <pc:docMk/>
          <pc:sldMk cId="4061827286" sldId="500"/>
        </pc:sldMkLst>
      </pc:sldChg>
      <pc:sldChg chg="del">
        <pc:chgData name="Becky Mann" userId="eb467d60-cff5-406f-b4ef-6c0aacb48478" providerId="ADAL" clId="{944C0FBB-9998-47E7-A242-3631916CD9B2}" dt="2018-08-27T17:46:20.895" v="307" actId="2696"/>
        <pc:sldMkLst>
          <pc:docMk/>
          <pc:sldMk cId="3379546663" sldId="501"/>
        </pc:sldMkLst>
      </pc:sldChg>
      <pc:sldChg chg="del">
        <pc:chgData name="Becky Mann" userId="eb467d60-cff5-406f-b4ef-6c0aacb48478" providerId="ADAL" clId="{944C0FBB-9998-47E7-A242-3631916CD9B2}" dt="2018-08-27T17:46:20.860" v="305" actId="2696"/>
        <pc:sldMkLst>
          <pc:docMk/>
          <pc:sldMk cId="2623537405" sldId="502"/>
        </pc:sldMkLst>
      </pc:sldChg>
      <pc:sldChg chg="del">
        <pc:chgData name="Becky Mann" userId="eb467d60-cff5-406f-b4ef-6c0aacb48478" providerId="ADAL" clId="{944C0FBB-9998-47E7-A242-3631916CD9B2}" dt="2018-08-27T17:46:20.877" v="306" actId="2696"/>
        <pc:sldMkLst>
          <pc:docMk/>
          <pc:sldMk cId="4278913183" sldId="503"/>
        </pc:sldMkLst>
      </pc:sldChg>
      <pc:sldChg chg="del">
        <pc:chgData name="Becky Mann" userId="eb467d60-cff5-406f-b4ef-6c0aacb48478" providerId="ADAL" clId="{944C0FBB-9998-47E7-A242-3631916CD9B2}" dt="2018-08-27T17:46:20.913" v="308" actId="2696"/>
        <pc:sldMkLst>
          <pc:docMk/>
          <pc:sldMk cId="1037445255" sldId="504"/>
        </pc:sldMkLst>
      </pc:sldChg>
      <pc:sldChg chg="del">
        <pc:chgData name="Becky Mann" userId="eb467d60-cff5-406f-b4ef-6c0aacb48478" providerId="ADAL" clId="{944C0FBB-9998-47E7-A242-3631916CD9B2}" dt="2018-08-27T17:46:20.935" v="309" actId="2696"/>
        <pc:sldMkLst>
          <pc:docMk/>
          <pc:sldMk cId="3759023037" sldId="505"/>
        </pc:sldMkLst>
      </pc:sldChg>
      <pc:sldChg chg="del">
        <pc:chgData name="Becky Mann" userId="eb467d60-cff5-406f-b4ef-6c0aacb48478" providerId="ADAL" clId="{944C0FBB-9998-47E7-A242-3631916CD9B2}" dt="2018-08-27T17:46:20.954" v="310" actId="2696"/>
        <pc:sldMkLst>
          <pc:docMk/>
          <pc:sldMk cId="2519412587" sldId="506"/>
        </pc:sldMkLst>
      </pc:sldChg>
      <pc:sldChg chg="del">
        <pc:chgData name="Becky Mann" userId="eb467d60-cff5-406f-b4ef-6c0aacb48478" providerId="ADAL" clId="{944C0FBB-9998-47E7-A242-3631916CD9B2}" dt="2018-08-27T17:46:20.987" v="311" actId="2696"/>
        <pc:sldMkLst>
          <pc:docMk/>
          <pc:sldMk cId="1262668843" sldId="507"/>
        </pc:sldMkLst>
      </pc:sldChg>
      <pc:sldChg chg="del">
        <pc:chgData name="Becky Mann" userId="eb467d60-cff5-406f-b4ef-6c0aacb48478" providerId="ADAL" clId="{944C0FBB-9998-47E7-A242-3631916CD9B2}" dt="2018-08-27T17:46:21.082" v="316" actId="2696"/>
        <pc:sldMkLst>
          <pc:docMk/>
          <pc:sldMk cId="3654400113" sldId="508"/>
        </pc:sldMkLst>
      </pc:sldChg>
      <pc:sldChg chg="del">
        <pc:chgData name="Becky Mann" userId="eb467d60-cff5-406f-b4ef-6c0aacb48478" providerId="ADAL" clId="{944C0FBB-9998-47E7-A242-3631916CD9B2}" dt="2018-08-27T17:46:21.102" v="317" actId="2696"/>
        <pc:sldMkLst>
          <pc:docMk/>
          <pc:sldMk cId="3130529180" sldId="509"/>
        </pc:sldMkLst>
      </pc:sldChg>
      <pc:sldChg chg="del">
        <pc:chgData name="Becky Mann" userId="eb467d60-cff5-406f-b4ef-6c0aacb48478" providerId="ADAL" clId="{944C0FBB-9998-47E7-A242-3631916CD9B2}" dt="2018-08-27T17:46:21.121" v="318" actId="2696"/>
        <pc:sldMkLst>
          <pc:docMk/>
          <pc:sldMk cId="1697893354" sldId="510"/>
        </pc:sldMkLst>
      </pc:sldChg>
      <pc:sldChg chg="del">
        <pc:chgData name="Becky Mann" userId="eb467d60-cff5-406f-b4ef-6c0aacb48478" providerId="ADAL" clId="{944C0FBB-9998-47E7-A242-3631916CD9B2}" dt="2018-08-27T17:46:21.141" v="319" actId="2696"/>
        <pc:sldMkLst>
          <pc:docMk/>
          <pc:sldMk cId="1435089043" sldId="511"/>
        </pc:sldMkLst>
      </pc:sldChg>
      <pc:sldChg chg="del">
        <pc:chgData name="Becky Mann" userId="eb467d60-cff5-406f-b4ef-6c0aacb48478" providerId="ADAL" clId="{944C0FBB-9998-47E7-A242-3631916CD9B2}" dt="2018-08-27T17:46:21.159" v="320" actId="2696"/>
        <pc:sldMkLst>
          <pc:docMk/>
          <pc:sldMk cId="2406797494" sldId="512"/>
        </pc:sldMkLst>
      </pc:sldChg>
      <pc:sldChg chg="del">
        <pc:chgData name="Becky Mann" userId="eb467d60-cff5-406f-b4ef-6c0aacb48478" providerId="ADAL" clId="{944C0FBB-9998-47E7-A242-3631916CD9B2}" dt="2018-08-27T17:46:21.179" v="321" actId="2696"/>
        <pc:sldMkLst>
          <pc:docMk/>
          <pc:sldMk cId="103622628" sldId="513"/>
        </pc:sldMkLst>
      </pc:sldChg>
      <pc:sldChg chg="del">
        <pc:chgData name="Becky Mann" userId="eb467d60-cff5-406f-b4ef-6c0aacb48478" providerId="ADAL" clId="{944C0FBB-9998-47E7-A242-3631916CD9B2}" dt="2018-08-27T17:46:21.199" v="322" actId="2696"/>
        <pc:sldMkLst>
          <pc:docMk/>
          <pc:sldMk cId="988958487" sldId="514"/>
        </pc:sldMkLst>
      </pc:sldChg>
      <pc:sldChg chg="del">
        <pc:chgData name="Becky Mann" userId="eb467d60-cff5-406f-b4ef-6c0aacb48478" providerId="ADAL" clId="{944C0FBB-9998-47E7-A242-3631916CD9B2}" dt="2018-08-27T17:46:21.215" v="323" actId="2696"/>
        <pc:sldMkLst>
          <pc:docMk/>
          <pc:sldMk cId="1290232234" sldId="515"/>
        </pc:sldMkLst>
      </pc:sldChg>
      <pc:sldChg chg="del">
        <pc:chgData name="Becky Mann" userId="eb467d60-cff5-406f-b4ef-6c0aacb48478" providerId="ADAL" clId="{944C0FBB-9998-47E7-A242-3631916CD9B2}" dt="2018-08-27T17:46:21.231" v="324" actId="2696"/>
        <pc:sldMkLst>
          <pc:docMk/>
          <pc:sldMk cId="962312863" sldId="516"/>
        </pc:sldMkLst>
      </pc:sldChg>
      <pc:sldChg chg="del">
        <pc:chgData name="Becky Mann" userId="eb467d60-cff5-406f-b4ef-6c0aacb48478" providerId="ADAL" clId="{944C0FBB-9998-47E7-A242-3631916CD9B2}" dt="2018-08-27T17:46:21.251" v="325" actId="2696"/>
        <pc:sldMkLst>
          <pc:docMk/>
          <pc:sldMk cId="1631589415" sldId="517"/>
        </pc:sldMkLst>
      </pc:sldChg>
      <pc:sldChg chg="del">
        <pc:chgData name="Becky Mann" userId="eb467d60-cff5-406f-b4ef-6c0aacb48478" providerId="ADAL" clId="{944C0FBB-9998-47E7-A242-3631916CD9B2}" dt="2018-08-27T17:46:21.270" v="326" actId="2696"/>
        <pc:sldMkLst>
          <pc:docMk/>
          <pc:sldMk cId="4129374036" sldId="518"/>
        </pc:sldMkLst>
      </pc:sldChg>
      <pc:sldChg chg="del">
        <pc:chgData name="Becky Mann" userId="eb467d60-cff5-406f-b4ef-6c0aacb48478" providerId="ADAL" clId="{944C0FBB-9998-47E7-A242-3631916CD9B2}" dt="2018-08-27T17:46:21.291" v="327" actId="2696"/>
        <pc:sldMkLst>
          <pc:docMk/>
          <pc:sldMk cId="3954134097" sldId="519"/>
        </pc:sldMkLst>
      </pc:sldChg>
      <pc:sldChg chg="del">
        <pc:chgData name="Becky Mann" userId="eb467d60-cff5-406f-b4ef-6c0aacb48478" providerId="ADAL" clId="{944C0FBB-9998-47E7-A242-3631916CD9B2}" dt="2018-08-27T17:46:21.308" v="328" actId="2696"/>
        <pc:sldMkLst>
          <pc:docMk/>
          <pc:sldMk cId="3299103745" sldId="520"/>
        </pc:sldMkLst>
      </pc:sldChg>
      <pc:sldChg chg="del">
        <pc:chgData name="Becky Mann" userId="eb467d60-cff5-406f-b4ef-6c0aacb48478" providerId="ADAL" clId="{944C0FBB-9998-47E7-A242-3631916CD9B2}" dt="2018-08-27T17:46:21.343" v="330" actId="2696"/>
        <pc:sldMkLst>
          <pc:docMk/>
          <pc:sldMk cId="3059455279" sldId="521"/>
        </pc:sldMkLst>
      </pc:sldChg>
      <pc:sldChg chg="del">
        <pc:chgData name="Becky Mann" userId="eb467d60-cff5-406f-b4ef-6c0aacb48478" providerId="ADAL" clId="{944C0FBB-9998-47E7-A242-3631916CD9B2}" dt="2018-08-27T17:46:21.370" v="331" actId="2696"/>
        <pc:sldMkLst>
          <pc:docMk/>
          <pc:sldMk cId="93249487" sldId="522"/>
        </pc:sldMkLst>
      </pc:sldChg>
      <pc:sldChg chg="del">
        <pc:chgData name="Becky Mann" userId="eb467d60-cff5-406f-b4ef-6c0aacb48478" providerId="ADAL" clId="{944C0FBB-9998-47E7-A242-3631916CD9B2}" dt="2018-08-27T17:46:21.325" v="329" actId="2696"/>
        <pc:sldMkLst>
          <pc:docMk/>
          <pc:sldMk cId="1074405918" sldId="523"/>
        </pc:sldMkLst>
      </pc:sldChg>
      <pc:sldChg chg="del">
        <pc:chgData name="Becky Mann" userId="eb467d60-cff5-406f-b4ef-6c0aacb48478" providerId="ADAL" clId="{944C0FBB-9998-47E7-A242-3631916CD9B2}" dt="2018-08-27T17:46:21.460" v="336" actId="2696"/>
        <pc:sldMkLst>
          <pc:docMk/>
          <pc:sldMk cId="3787194476" sldId="524"/>
        </pc:sldMkLst>
      </pc:sldChg>
      <pc:sldChg chg="del">
        <pc:chgData name="Becky Mann" userId="eb467d60-cff5-406f-b4ef-6c0aacb48478" providerId="ADAL" clId="{944C0FBB-9998-47E7-A242-3631916CD9B2}" dt="2018-08-27T17:46:21.479" v="337" actId="2696"/>
        <pc:sldMkLst>
          <pc:docMk/>
          <pc:sldMk cId="346260163" sldId="525"/>
        </pc:sldMkLst>
      </pc:sldChg>
      <pc:sldChg chg="del">
        <pc:chgData name="Becky Mann" userId="eb467d60-cff5-406f-b4ef-6c0aacb48478" providerId="ADAL" clId="{944C0FBB-9998-47E7-A242-3631916CD9B2}" dt="2018-08-27T17:46:21.500" v="338" actId="2696"/>
        <pc:sldMkLst>
          <pc:docMk/>
          <pc:sldMk cId="36698480" sldId="526"/>
        </pc:sldMkLst>
      </pc:sldChg>
      <pc:sldChg chg="del">
        <pc:chgData name="Becky Mann" userId="eb467d60-cff5-406f-b4ef-6c0aacb48478" providerId="ADAL" clId="{944C0FBB-9998-47E7-A242-3631916CD9B2}" dt="2018-08-27T17:46:21.515" v="339" actId="2696"/>
        <pc:sldMkLst>
          <pc:docMk/>
          <pc:sldMk cId="3013792632" sldId="527"/>
        </pc:sldMkLst>
      </pc:sldChg>
      <pc:sldChg chg="del">
        <pc:chgData name="Becky Mann" userId="eb467d60-cff5-406f-b4ef-6c0aacb48478" providerId="ADAL" clId="{944C0FBB-9998-47E7-A242-3631916CD9B2}" dt="2018-08-27T17:46:21.529" v="340" actId="2696"/>
        <pc:sldMkLst>
          <pc:docMk/>
          <pc:sldMk cId="3968728569" sldId="528"/>
        </pc:sldMkLst>
      </pc:sldChg>
      <pc:sldChg chg="del">
        <pc:chgData name="Becky Mann" userId="eb467d60-cff5-406f-b4ef-6c0aacb48478" providerId="ADAL" clId="{944C0FBB-9998-47E7-A242-3631916CD9B2}" dt="2018-08-27T17:46:21.545" v="341" actId="2696"/>
        <pc:sldMkLst>
          <pc:docMk/>
          <pc:sldMk cId="2218358883" sldId="529"/>
        </pc:sldMkLst>
      </pc:sldChg>
      <pc:sldChg chg="del">
        <pc:chgData name="Becky Mann" userId="eb467d60-cff5-406f-b4ef-6c0aacb48478" providerId="ADAL" clId="{944C0FBB-9998-47E7-A242-3631916CD9B2}" dt="2018-08-27T17:46:21.562" v="342" actId="2696"/>
        <pc:sldMkLst>
          <pc:docMk/>
          <pc:sldMk cId="3866293513" sldId="530"/>
        </pc:sldMkLst>
      </pc:sldChg>
      <pc:sldChg chg="del">
        <pc:chgData name="Becky Mann" userId="eb467d60-cff5-406f-b4ef-6c0aacb48478" providerId="ADAL" clId="{944C0FBB-9998-47E7-A242-3631916CD9B2}" dt="2018-08-27T17:46:21.580" v="343" actId="2696"/>
        <pc:sldMkLst>
          <pc:docMk/>
          <pc:sldMk cId="1512553497" sldId="531"/>
        </pc:sldMkLst>
      </pc:sldChg>
      <pc:sldChg chg="del">
        <pc:chgData name="Becky Mann" userId="eb467d60-cff5-406f-b4ef-6c0aacb48478" providerId="ADAL" clId="{944C0FBB-9998-47E7-A242-3631916CD9B2}" dt="2018-08-27T17:46:21.597" v="344" actId="2696"/>
        <pc:sldMkLst>
          <pc:docMk/>
          <pc:sldMk cId="1042495792" sldId="532"/>
        </pc:sldMkLst>
      </pc:sldChg>
      <pc:sldChg chg="del">
        <pc:chgData name="Becky Mann" userId="eb467d60-cff5-406f-b4ef-6c0aacb48478" providerId="ADAL" clId="{944C0FBB-9998-47E7-A242-3631916CD9B2}" dt="2018-08-27T17:46:21.630" v="346" actId="2696"/>
        <pc:sldMkLst>
          <pc:docMk/>
          <pc:sldMk cId="1737319653" sldId="533"/>
        </pc:sldMkLst>
      </pc:sldChg>
      <pc:sldChg chg="del">
        <pc:chgData name="Becky Mann" userId="eb467d60-cff5-406f-b4ef-6c0aacb48478" providerId="ADAL" clId="{944C0FBB-9998-47E7-A242-3631916CD9B2}" dt="2018-08-27T17:46:21.644" v="347" actId="2696"/>
        <pc:sldMkLst>
          <pc:docMk/>
          <pc:sldMk cId="1474185117" sldId="534"/>
        </pc:sldMkLst>
      </pc:sldChg>
      <pc:sldChg chg="del">
        <pc:chgData name="Becky Mann" userId="eb467d60-cff5-406f-b4ef-6c0aacb48478" providerId="ADAL" clId="{944C0FBB-9998-47E7-A242-3631916CD9B2}" dt="2018-08-27T17:46:21.661" v="348" actId="2696"/>
        <pc:sldMkLst>
          <pc:docMk/>
          <pc:sldMk cId="473399196" sldId="535"/>
        </pc:sldMkLst>
      </pc:sldChg>
      <pc:sldChg chg="del">
        <pc:chgData name="Becky Mann" userId="eb467d60-cff5-406f-b4ef-6c0aacb48478" providerId="ADAL" clId="{944C0FBB-9998-47E7-A242-3631916CD9B2}" dt="2018-08-27T17:46:21.676" v="349" actId="2696"/>
        <pc:sldMkLst>
          <pc:docMk/>
          <pc:sldMk cId="3713860645" sldId="536"/>
        </pc:sldMkLst>
      </pc:sldChg>
      <pc:sldChg chg="del">
        <pc:chgData name="Becky Mann" userId="eb467d60-cff5-406f-b4ef-6c0aacb48478" providerId="ADAL" clId="{944C0FBB-9998-47E7-A242-3631916CD9B2}" dt="2018-08-27T17:46:21.691" v="350" actId="2696"/>
        <pc:sldMkLst>
          <pc:docMk/>
          <pc:sldMk cId="2079711441" sldId="537"/>
        </pc:sldMkLst>
      </pc:sldChg>
      <pc:sldChg chg="del">
        <pc:chgData name="Becky Mann" userId="eb467d60-cff5-406f-b4ef-6c0aacb48478" providerId="ADAL" clId="{944C0FBB-9998-47E7-A242-3631916CD9B2}" dt="2018-08-27T17:46:21.708" v="351" actId="2696"/>
        <pc:sldMkLst>
          <pc:docMk/>
          <pc:sldMk cId="818538074" sldId="538"/>
        </pc:sldMkLst>
      </pc:sldChg>
      <pc:sldChg chg="del">
        <pc:chgData name="Becky Mann" userId="eb467d60-cff5-406f-b4ef-6c0aacb48478" providerId="ADAL" clId="{944C0FBB-9998-47E7-A242-3631916CD9B2}" dt="2018-08-27T17:46:21.723" v="352" actId="2696"/>
        <pc:sldMkLst>
          <pc:docMk/>
          <pc:sldMk cId="3598721495" sldId="539"/>
        </pc:sldMkLst>
      </pc:sldChg>
      <pc:sldChg chg="del">
        <pc:chgData name="Becky Mann" userId="eb467d60-cff5-406f-b4ef-6c0aacb48478" providerId="ADAL" clId="{944C0FBB-9998-47E7-A242-3631916CD9B2}" dt="2018-08-27T17:46:21.740" v="353" actId="2696"/>
        <pc:sldMkLst>
          <pc:docMk/>
          <pc:sldMk cId="2332650786" sldId="540"/>
        </pc:sldMkLst>
      </pc:sldChg>
      <pc:sldChg chg="del">
        <pc:chgData name="Becky Mann" userId="eb467d60-cff5-406f-b4ef-6c0aacb48478" providerId="ADAL" clId="{944C0FBB-9998-47E7-A242-3631916CD9B2}" dt="2018-08-27T17:46:21.759" v="354" actId="2696"/>
        <pc:sldMkLst>
          <pc:docMk/>
          <pc:sldMk cId="3826774726" sldId="541"/>
        </pc:sldMkLst>
      </pc:sldChg>
      <pc:sldChg chg="del">
        <pc:chgData name="Becky Mann" userId="eb467d60-cff5-406f-b4ef-6c0aacb48478" providerId="ADAL" clId="{944C0FBB-9998-47E7-A242-3631916CD9B2}" dt="2018-08-27T17:46:21.776" v="355" actId="2696"/>
        <pc:sldMkLst>
          <pc:docMk/>
          <pc:sldMk cId="2978856742" sldId="542"/>
        </pc:sldMkLst>
      </pc:sldChg>
      <pc:sldChg chg="del">
        <pc:chgData name="Becky Mann" userId="eb467d60-cff5-406f-b4ef-6c0aacb48478" providerId="ADAL" clId="{944C0FBB-9998-47E7-A242-3631916CD9B2}" dt="2018-08-27T17:46:21.802" v="356" actId="2696"/>
        <pc:sldMkLst>
          <pc:docMk/>
          <pc:sldMk cId="2890500830" sldId="543"/>
        </pc:sldMkLst>
      </pc:sldChg>
      <pc:sldChg chg="del">
        <pc:chgData name="Becky Mann" userId="eb467d60-cff5-406f-b4ef-6c0aacb48478" providerId="ADAL" clId="{944C0FBB-9998-47E7-A242-3631916CD9B2}" dt="2018-08-27T17:46:21.614" v="345" actId="2696"/>
        <pc:sldMkLst>
          <pc:docMk/>
          <pc:sldMk cId="3502003805" sldId="544"/>
        </pc:sldMkLst>
      </pc:sldChg>
      <pc:sldChg chg="del">
        <pc:chgData name="Becky Mann" userId="eb467d60-cff5-406f-b4ef-6c0aacb48478" providerId="ADAL" clId="{944C0FBB-9998-47E7-A242-3631916CD9B2}" dt="2018-08-27T17:46:21.876" v="361" actId="2696"/>
        <pc:sldMkLst>
          <pc:docMk/>
          <pc:sldMk cId="4057214376" sldId="545"/>
        </pc:sldMkLst>
      </pc:sldChg>
      <pc:sldChg chg="del">
        <pc:chgData name="Becky Mann" userId="eb467d60-cff5-406f-b4ef-6c0aacb48478" providerId="ADAL" clId="{944C0FBB-9998-47E7-A242-3631916CD9B2}" dt="2018-08-27T17:46:21.892" v="362" actId="2696"/>
        <pc:sldMkLst>
          <pc:docMk/>
          <pc:sldMk cId="1753320419" sldId="546"/>
        </pc:sldMkLst>
      </pc:sldChg>
      <pc:sldChg chg="del">
        <pc:chgData name="Becky Mann" userId="eb467d60-cff5-406f-b4ef-6c0aacb48478" providerId="ADAL" clId="{944C0FBB-9998-47E7-A242-3631916CD9B2}" dt="2018-08-27T17:46:21.926" v="364" actId="2696"/>
        <pc:sldMkLst>
          <pc:docMk/>
          <pc:sldMk cId="3885646038" sldId="547"/>
        </pc:sldMkLst>
      </pc:sldChg>
      <pc:sldChg chg="del">
        <pc:chgData name="Becky Mann" userId="eb467d60-cff5-406f-b4ef-6c0aacb48478" providerId="ADAL" clId="{944C0FBB-9998-47E7-A242-3631916CD9B2}" dt="2018-08-27T17:46:21.943" v="365" actId="2696"/>
        <pc:sldMkLst>
          <pc:docMk/>
          <pc:sldMk cId="2131257287" sldId="548"/>
        </pc:sldMkLst>
      </pc:sldChg>
      <pc:sldChg chg="del">
        <pc:chgData name="Becky Mann" userId="eb467d60-cff5-406f-b4ef-6c0aacb48478" providerId="ADAL" clId="{944C0FBB-9998-47E7-A242-3631916CD9B2}" dt="2018-08-27T17:46:21.959" v="366" actId="2696"/>
        <pc:sldMkLst>
          <pc:docMk/>
          <pc:sldMk cId="3105789096" sldId="550"/>
        </pc:sldMkLst>
      </pc:sldChg>
      <pc:sldChg chg="del">
        <pc:chgData name="Becky Mann" userId="eb467d60-cff5-406f-b4ef-6c0aacb48478" providerId="ADAL" clId="{944C0FBB-9998-47E7-A242-3631916CD9B2}" dt="2018-08-27T17:46:21.974" v="367" actId="2696"/>
        <pc:sldMkLst>
          <pc:docMk/>
          <pc:sldMk cId="750674242" sldId="551"/>
        </pc:sldMkLst>
      </pc:sldChg>
      <pc:sldChg chg="del">
        <pc:chgData name="Becky Mann" userId="eb467d60-cff5-406f-b4ef-6c0aacb48478" providerId="ADAL" clId="{944C0FBB-9998-47E7-A242-3631916CD9B2}" dt="2018-08-27T17:46:21.993" v="368" actId="2696"/>
        <pc:sldMkLst>
          <pc:docMk/>
          <pc:sldMk cId="4024969827" sldId="552"/>
        </pc:sldMkLst>
      </pc:sldChg>
      <pc:sldChg chg="del">
        <pc:chgData name="Becky Mann" userId="eb467d60-cff5-406f-b4ef-6c0aacb48478" providerId="ADAL" clId="{944C0FBB-9998-47E7-A242-3631916CD9B2}" dt="2018-08-27T17:46:21.911" v="363" actId="2696"/>
        <pc:sldMkLst>
          <pc:docMk/>
          <pc:sldMk cId="2363219146" sldId="554"/>
        </pc:sldMkLst>
      </pc:sldChg>
      <pc:sldChg chg="del">
        <pc:chgData name="Becky Mann" userId="eb467d60-cff5-406f-b4ef-6c0aacb48478" providerId="ADAL" clId="{944C0FBB-9998-47E7-A242-3631916CD9B2}" dt="2018-08-27T17:46:41.610" v="372" actId="2696"/>
        <pc:sldMkLst>
          <pc:docMk/>
          <pc:sldMk cId="2334170116" sldId="570"/>
        </pc:sldMkLst>
      </pc:sldChg>
      <pc:sldChg chg="del">
        <pc:chgData name="Becky Mann" userId="eb467d60-cff5-406f-b4ef-6c0aacb48478" providerId="ADAL" clId="{944C0FBB-9998-47E7-A242-3631916CD9B2}" dt="2018-08-27T17:46:41.622" v="373" actId="2696"/>
        <pc:sldMkLst>
          <pc:docMk/>
          <pc:sldMk cId="1085119561" sldId="571"/>
        </pc:sldMkLst>
      </pc:sldChg>
      <pc:sldChg chg="del">
        <pc:chgData name="Becky Mann" userId="eb467d60-cff5-406f-b4ef-6c0aacb48478" providerId="ADAL" clId="{944C0FBB-9998-47E7-A242-3631916CD9B2}" dt="2018-08-27T17:46:41.636" v="374" actId="2696"/>
        <pc:sldMkLst>
          <pc:docMk/>
          <pc:sldMk cId="3080846928" sldId="572"/>
        </pc:sldMkLst>
      </pc:sldChg>
      <pc:sldChg chg="del">
        <pc:chgData name="Becky Mann" userId="eb467d60-cff5-406f-b4ef-6c0aacb48478" providerId="ADAL" clId="{944C0FBB-9998-47E7-A242-3631916CD9B2}" dt="2018-08-27T17:46:41.653" v="375" actId="2696"/>
        <pc:sldMkLst>
          <pc:docMk/>
          <pc:sldMk cId="2236778954" sldId="573"/>
        </pc:sldMkLst>
      </pc:sldChg>
      <pc:sldChg chg="del">
        <pc:chgData name="Becky Mann" userId="eb467d60-cff5-406f-b4ef-6c0aacb48478" providerId="ADAL" clId="{944C0FBB-9998-47E7-A242-3631916CD9B2}" dt="2018-08-27T17:46:41.667" v="376" actId="2696"/>
        <pc:sldMkLst>
          <pc:docMk/>
          <pc:sldMk cId="3576879668" sldId="574"/>
        </pc:sldMkLst>
      </pc:sldChg>
      <pc:sldChg chg="del">
        <pc:chgData name="Becky Mann" userId="eb467d60-cff5-406f-b4ef-6c0aacb48478" providerId="ADAL" clId="{944C0FBB-9998-47E7-A242-3631916CD9B2}" dt="2018-08-27T17:46:41.680" v="377" actId="2696"/>
        <pc:sldMkLst>
          <pc:docMk/>
          <pc:sldMk cId="550186719" sldId="575"/>
        </pc:sldMkLst>
      </pc:sldChg>
      <pc:sldChg chg="del">
        <pc:chgData name="Becky Mann" userId="eb467d60-cff5-406f-b4ef-6c0aacb48478" providerId="ADAL" clId="{944C0FBB-9998-47E7-A242-3631916CD9B2}" dt="2018-08-27T17:46:41.703" v="379" actId="2696"/>
        <pc:sldMkLst>
          <pc:docMk/>
          <pc:sldMk cId="3092518426" sldId="576"/>
        </pc:sldMkLst>
      </pc:sldChg>
      <pc:sldChg chg="del">
        <pc:chgData name="Becky Mann" userId="eb467d60-cff5-406f-b4ef-6c0aacb48478" providerId="ADAL" clId="{944C0FBB-9998-47E7-A242-3631916CD9B2}" dt="2018-08-27T17:46:41.694" v="378" actId="2696"/>
        <pc:sldMkLst>
          <pc:docMk/>
          <pc:sldMk cId="223135800" sldId="577"/>
        </pc:sldMkLst>
      </pc:sldChg>
      <pc:sldChg chg="del">
        <pc:chgData name="Becky Mann" userId="eb467d60-cff5-406f-b4ef-6c0aacb48478" providerId="ADAL" clId="{944C0FBB-9998-47E7-A242-3631916CD9B2}" dt="2018-08-27T17:46:41.715" v="380" actId="2696"/>
        <pc:sldMkLst>
          <pc:docMk/>
          <pc:sldMk cId="1739670915" sldId="578"/>
        </pc:sldMkLst>
      </pc:sldChg>
      <pc:sldChg chg="del">
        <pc:chgData name="Becky Mann" userId="eb467d60-cff5-406f-b4ef-6c0aacb48478" providerId="ADAL" clId="{944C0FBB-9998-47E7-A242-3631916CD9B2}" dt="2018-08-27T17:46:41.730" v="381" actId="2696"/>
        <pc:sldMkLst>
          <pc:docMk/>
          <pc:sldMk cId="1882787359" sldId="579"/>
        </pc:sldMkLst>
      </pc:sldChg>
      <pc:sldChg chg="del">
        <pc:chgData name="Becky Mann" userId="eb467d60-cff5-406f-b4ef-6c0aacb48478" providerId="ADAL" clId="{944C0FBB-9998-47E7-A242-3631916CD9B2}" dt="2018-08-27T17:46:41.744" v="382" actId="2696"/>
        <pc:sldMkLst>
          <pc:docMk/>
          <pc:sldMk cId="4093735455" sldId="580"/>
        </pc:sldMkLst>
      </pc:sldChg>
      <pc:sldChg chg="del">
        <pc:chgData name="Becky Mann" userId="eb467d60-cff5-406f-b4ef-6c0aacb48478" providerId="ADAL" clId="{944C0FBB-9998-47E7-A242-3631916CD9B2}" dt="2018-08-27T17:46:41.757" v="383" actId="2696"/>
        <pc:sldMkLst>
          <pc:docMk/>
          <pc:sldMk cId="3014615291" sldId="581"/>
        </pc:sldMkLst>
      </pc:sldChg>
      <pc:sldChg chg="del">
        <pc:chgData name="Becky Mann" userId="eb467d60-cff5-406f-b4ef-6c0aacb48478" providerId="ADAL" clId="{944C0FBB-9998-47E7-A242-3631916CD9B2}" dt="2018-08-27T17:46:41.767" v="384" actId="2696"/>
        <pc:sldMkLst>
          <pc:docMk/>
          <pc:sldMk cId="3019281150" sldId="582"/>
        </pc:sldMkLst>
      </pc:sldChg>
      <pc:sldChg chg="del">
        <pc:chgData name="Becky Mann" userId="eb467d60-cff5-406f-b4ef-6c0aacb48478" providerId="ADAL" clId="{944C0FBB-9998-47E7-A242-3631916CD9B2}" dt="2018-08-27T17:46:41.779" v="385" actId="2696"/>
        <pc:sldMkLst>
          <pc:docMk/>
          <pc:sldMk cId="216707868" sldId="583"/>
        </pc:sldMkLst>
      </pc:sldChg>
      <pc:sldChg chg="del">
        <pc:chgData name="Becky Mann" userId="eb467d60-cff5-406f-b4ef-6c0aacb48478" providerId="ADAL" clId="{944C0FBB-9998-47E7-A242-3631916CD9B2}" dt="2018-08-27T17:46:41.792" v="386" actId="2696"/>
        <pc:sldMkLst>
          <pc:docMk/>
          <pc:sldMk cId="3431849903" sldId="584"/>
        </pc:sldMkLst>
      </pc:sldChg>
      <pc:sldChg chg="del">
        <pc:chgData name="Becky Mann" userId="eb467d60-cff5-406f-b4ef-6c0aacb48478" providerId="ADAL" clId="{944C0FBB-9998-47E7-A242-3631916CD9B2}" dt="2018-08-27T17:46:41.802" v="387" actId="2696"/>
        <pc:sldMkLst>
          <pc:docMk/>
          <pc:sldMk cId="3725557135" sldId="585"/>
        </pc:sldMkLst>
      </pc:sldChg>
      <pc:sldChg chg="del">
        <pc:chgData name="Becky Mann" userId="eb467d60-cff5-406f-b4ef-6c0aacb48478" providerId="ADAL" clId="{944C0FBB-9998-47E7-A242-3631916CD9B2}" dt="2018-08-27T17:46:41.828" v="388" actId="2696"/>
        <pc:sldMkLst>
          <pc:docMk/>
          <pc:sldMk cId="1256322106" sldId="586"/>
        </pc:sldMkLst>
      </pc:sldChg>
      <pc:sldChg chg="del">
        <pc:chgData name="Becky Mann" userId="eb467d60-cff5-406f-b4ef-6c0aacb48478" providerId="ADAL" clId="{944C0FBB-9998-47E7-A242-3631916CD9B2}" dt="2018-08-27T17:46:41.887" v="393" actId="2696"/>
        <pc:sldMkLst>
          <pc:docMk/>
          <pc:sldMk cId="1265938416" sldId="587"/>
        </pc:sldMkLst>
      </pc:sldChg>
      <pc:sldChg chg="del">
        <pc:chgData name="Becky Mann" userId="eb467d60-cff5-406f-b4ef-6c0aacb48478" providerId="ADAL" clId="{944C0FBB-9998-47E7-A242-3631916CD9B2}" dt="2018-08-27T17:46:41.900" v="394" actId="2696"/>
        <pc:sldMkLst>
          <pc:docMk/>
          <pc:sldMk cId="871281373" sldId="588"/>
        </pc:sldMkLst>
      </pc:sldChg>
      <pc:sldChg chg="del">
        <pc:chgData name="Becky Mann" userId="eb467d60-cff5-406f-b4ef-6c0aacb48478" providerId="ADAL" clId="{944C0FBB-9998-47E7-A242-3631916CD9B2}" dt="2018-08-27T17:46:41.915" v="395" actId="2696"/>
        <pc:sldMkLst>
          <pc:docMk/>
          <pc:sldMk cId="1884021772" sldId="589"/>
        </pc:sldMkLst>
      </pc:sldChg>
      <pc:sldChg chg="del">
        <pc:chgData name="Becky Mann" userId="eb467d60-cff5-406f-b4ef-6c0aacb48478" providerId="ADAL" clId="{944C0FBB-9998-47E7-A242-3631916CD9B2}" dt="2018-08-27T17:46:41.929" v="396" actId="2696"/>
        <pc:sldMkLst>
          <pc:docMk/>
          <pc:sldMk cId="2990013500" sldId="590"/>
        </pc:sldMkLst>
      </pc:sldChg>
      <pc:sldChg chg="del">
        <pc:chgData name="Becky Mann" userId="eb467d60-cff5-406f-b4ef-6c0aacb48478" providerId="ADAL" clId="{944C0FBB-9998-47E7-A242-3631916CD9B2}" dt="2018-08-27T17:46:41.942" v="397" actId="2696"/>
        <pc:sldMkLst>
          <pc:docMk/>
          <pc:sldMk cId="3969286673" sldId="591"/>
        </pc:sldMkLst>
      </pc:sldChg>
      <pc:sldChg chg="del">
        <pc:chgData name="Becky Mann" userId="eb467d60-cff5-406f-b4ef-6c0aacb48478" providerId="ADAL" clId="{944C0FBB-9998-47E7-A242-3631916CD9B2}" dt="2018-08-27T17:46:41.954" v="398" actId="2696"/>
        <pc:sldMkLst>
          <pc:docMk/>
          <pc:sldMk cId="2236587113" sldId="592"/>
        </pc:sldMkLst>
      </pc:sldChg>
      <pc:sldChg chg="del">
        <pc:chgData name="Becky Mann" userId="eb467d60-cff5-406f-b4ef-6c0aacb48478" providerId="ADAL" clId="{944C0FBB-9998-47E7-A242-3631916CD9B2}" dt="2018-08-27T17:46:41.967" v="399" actId="2696"/>
        <pc:sldMkLst>
          <pc:docMk/>
          <pc:sldMk cId="2279966888" sldId="593"/>
        </pc:sldMkLst>
      </pc:sldChg>
      <pc:sldChg chg="del">
        <pc:chgData name="Becky Mann" userId="eb467d60-cff5-406f-b4ef-6c0aacb48478" providerId="ADAL" clId="{944C0FBB-9998-47E7-A242-3631916CD9B2}" dt="2018-08-27T17:46:41.982" v="400" actId="2696"/>
        <pc:sldMkLst>
          <pc:docMk/>
          <pc:sldMk cId="2659296749" sldId="594"/>
        </pc:sldMkLst>
      </pc:sldChg>
      <pc:sldChg chg="del">
        <pc:chgData name="Becky Mann" userId="eb467d60-cff5-406f-b4ef-6c0aacb48478" providerId="ADAL" clId="{944C0FBB-9998-47E7-A242-3631916CD9B2}" dt="2018-08-27T17:46:41.994" v="401" actId="2696"/>
        <pc:sldMkLst>
          <pc:docMk/>
          <pc:sldMk cId="58236575" sldId="595"/>
        </pc:sldMkLst>
      </pc:sldChg>
      <pc:sldChg chg="del">
        <pc:chgData name="Becky Mann" userId="eb467d60-cff5-406f-b4ef-6c0aacb48478" providerId="ADAL" clId="{944C0FBB-9998-47E7-A242-3631916CD9B2}" dt="2018-08-27T17:46:42.004" v="402" actId="2696"/>
        <pc:sldMkLst>
          <pc:docMk/>
          <pc:sldMk cId="53894518" sldId="596"/>
        </pc:sldMkLst>
      </pc:sldChg>
      <pc:sldChg chg="del">
        <pc:chgData name="Becky Mann" userId="eb467d60-cff5-406f-b4ef-6c0aacb48478" providerId="ADAL" clId="{944C0FBB-9998-47E7-A242-3631916CD9B2}" dt="2018-08-27T17:46:42.015" v="403" actId="2696"/>
        <pc:sldMkLst>
          <pc:docMk/>
          <pc:sldMk cId="2792726639" sldId="597"/>
        </pc:sldMkLst>
      </pc:sldChg>
      <pc:sldChg chg="del">
        <pc:chgData name="Becky Mann" userId="eb467d60-cff5-406f-b4ef-6c0aacb48478" providerId="ADAL" clId="{944C0FBB-9998-47E7-A242-3631916CD9B2}" dt="2018-08-27T17:46:42.029" v="404" actId="2696"/>
        <pc:sldMkLst>
          <pc:docMk/>
          <pc:sldMk cId="2906087377" sldId="598"/>
        </pc:sldMkLst>
      </pc:sldChg>
      <pc:sldChg chg="del">
        <pc:chgData name="Becky Mann" userId="eb467d60-cff5-406f-b4ef-6c0aacb48478" providerId="ADAL" clId="{944C0FBB-9998-47E7-A242-3631916CD9B2}" dt="2018-08-27T17:46:42.042" v="405" actId="2696"/>
        <pc:sldMkLst>
          <pc:docMk/>
          <pc:sldMk cId="1421509271" sldId="599"/>
        </pc:sldMkLst>
      </pc:sldChg>
      <pc:sldChg chg="del">
        <pc:chgData name="Becky Mann" userId="eb467d60-cff5-406f-b4ef-6c0aacb48478" providerId="ADAL" clId="{944C0FBB-9998-47E7-A242-3631916CD9B2}" dt="2018-08-27T17:46:42.054" v="406" actId="2696"/>
        <pc:sldMkLst>
          <pc:docMk/>
          <pc:sldMk cId="27104351" sldId="600"/>
        </pc:sldMkLst>
      </pc:sldChg>
      <pc:sldChg chg="del">
        <pc:chgData name="Becky Mann" userId="eb467d60-cff5-406f-b4ef-6c0aacb48478" providerId="ADAL" clId="{944C0FBB-9998-47E7-A242-3631916CD9B2}" dt="2018-08-27T17:46:42.065" v="407" actId="2696"/>
        <pc:sldMkLst>
          <pc:docMk/>
          <pc:sldMk cId="3313057707" sldId="601"/>
        </pc:sldMkLst>
      </pc:sldChg>
      <pc:sldChg chg="del">
        <pc:chgData name="Becky Mann" userId="eb467d60-cff5-406f-b4ef-6c0aacb48478" providerId="ADAL" clId="{944C0FBB-9998-47E7-A242-3631916CD9B2}" dt="2018-08-27T17:46:42.076" v="408" actId="2696"/>
        <pc:sldMkLst>
          <pc:docMk/>
          <pc:sldMk cId="904466951" sldId="603"/>
        </pc:sldMkLst>
      </pc:sldChg>
      <pc:sldChg chg="del">
        <pc:chgData name="Becky Mann" userId="eb467d60-cff5-406f-b4ef-6c0aacb48478" providerId="ADAL" clId="{944C0FBB-9998-47E7-A242-3631916CD9B2}" dt="2018-08-27T17:46:42.089" v="409" actId="2696"/>
        <pc:sldMkLst>
          <pc:docMk/>
          <pc:sldMk cId="1277847762" sldId="604"/>
        </pc:sldMkLst>
      </pc:sldChg>
      <pc:sldChg chg="del">
        <pc:chgData name="Becky Mann" userId="eb467d60-cff5-406f-b4ef-6c0aacb48478" providerId="ADAL" clId="{944C0FBB-9998-47E7-A242-3631916CD9B2}" dt="2018-08-27T17:46:42.100" v="410" actId="2696"/>
        <pc:sldMkLst>
          <pc:docMk/>
          <pc:sldMk cId="2700897376" sldId="605"/>
        </pc:sldMkLst>
      </pc:sldChg>
      <pc:sldChg chg="del">
        <pc:chgData name="Becky Mann" userId="eb467d60-cff5-406f-b4ef-6c0aacb48478" providerId="ADAL" clId="{944C0FBB-9998-47E7-A242-3631916CD9B2}" dt="2018-08-27T17:46:42.111" v="411" actId="2696"/>
        <pc:sldMkLst>
          <pc:docMk/>
          <pc:sldMk cId="440110679" sldId="606"/>
        </pc:sldMkLst>
      </pc:sldChg>
      <pc:sldChg chg="del">
        <pc:chgData name="Becky Mann" userId="eb467d60-cff5-406f-b4ef-6c0aacb48478" providerId="ADAL" clId="{944C0FBB-9998-47E7-A242-3631916CD9B2}" dt="2018-08-27T17:46:42.122" v="412" actId="2696"/>
        <pc:sldMkLst>
          <pc:docMk/>
          <pc:sldMk cId="3637385518" sldId="607"/>
        </pc:sldMkLst>
      </pc:sldChg>
      <pc:sldChg chg="del">
        <pc:chgData name="Becky Mann" userId="eb467d60-cff5-406f-b4ef-6c0aacb48478" providerId="ADAL" clId="{944C0FBB-9998-47E7-A242-3631916CD9B2}" dt="2018-08-27T17:46:42.132" v="413" actId="2696"/>
        <pc:sldMkLst>
          <pc:docMk/>
          <pc:sldMk cId="3693572069" sldId="608"/>
        </pc:sldMkLst>
      </pc:sldChg>
      <pc:sldChg chg="del">
        <pc:chgData name="Becky Mann" userId="eb467d60-cff5-406f-b4ef-6c0aacb48478" providerId="ADAL" clId="{944C0FBB-9998-47E7-A242-3631916CD9B2}" dt="2018-08-27T17:46:42.154" v="414" actId="2696"/>
        <pc:sldMkLst>
          <pc:docMk/>
          <pc:sldMk cId="3221856541" sldId="609"/>
        </pc:sldMkLst>
      </pc:sldChg>
      <pc:sldChg chg="del">
        <pc:chgData name="Becky Mann" userId="eb467d60-cff5-406f-b4ef-6c0aacb48478" providerId="ADAL" clId="{944C0FBB-9998-47E7-A242-3631916CD9B2}" dt="2018-08-27T17:46:12.063" v="20" actId="2696"/>
        <pc:sldMkLst>
          <pc:docMk/>
          <pc:sldMk cId="2990496024" sldId="616"/>
        </pc:sldMkLst>
      </pc:sldChg>
      <pc:sldChg chg="del">
        <pc:chgData name="Becky Mann" userId="eb467d60-cff5-406f-b4ef-6c0aacb48478" providerId="ADAL" clId="{944C0FBB-9998-47E7-A242-3631916CD9B2}" dt="2018-08-27T17:46:12.717" v="36" actId="2696"/>
        <pc:sldMkLst>
          <pc:docMk/>
          <pc:sldMk cId="664758064" sldId="617"/>
        </pc:sldMkLst>
      </pc:sldChg>
      <pc:sldChg chg="del">
        <pc:chgData name="Becky Mann" userId="eb467d60-cff5-406f-b4ef-6c0aacb48478" providerId="ADAL" clId="{944C0FBB-9998-47E7-A242-3631916CD9B2}" dt="2018-08-27T17:46:13.700" v="62" actId="2696"/>
        <pc:sldMkLst>
          <pc:docMk/>
          <pc:sldMk cId="472640042" sldId="618"/>
        </pc:sldMkLst>
      </pc:sldChg>
      <pc:sldChg chg="del">
        <pc:chgData name="Becky Mann" userId="eb467d60-cff5-406f-b4ef-6c0aacb48478" providerId="ADAL" clId="{944C0FBB-9998-47E7-A242-3631916CD9B2}" dt="2018-08-27T17:46:14.283" v="78" actId="2696"/>
        <pc:sldMkLst>
          <pc:docMk/>
          <pc:sldMk cId="2379548108" sldId="619"/>
        </pc:sldMkLst>
      </pc:sldChg>
      <pc:sldChg chg="del">
        <pc:chgData name="Becky Mann" userId="eb467d60-cff5-406f-b4ef-6c0aacb48478" providerId="ADAL" clId="{944C0FBB-9998-47E7-A242-3631916CD9B2}" dt="2018-08-27T17:46:14.811" v="92" actId="2696"/>
        <pc:sldMkLst>
          <pc:docMk/>
          <pc:sldMk cId="1846803841" sldId="620"/>
        </pc:sldMkLst>
      </pc:sldChg>
      <pc:sldChg chg="del">
        <pc:chgData name="Becky Mann" userId="eb467d60-cff5-406f-b4ef-6c0aacb48478" providerId="ADAL" clId="{944C0FBB-9998-47E7-A242-3631916CD9B2}" dt="2018-08-27T17:46:15.416" v="109" actId="2696"/>
        <pc:sldMkLst>
          <pc:docMk/>
          <pc:sldMk cId="2794724018" sldId="621"/>
        </pc:sldMkLst>
      </pc:sldChg>
      <pc:sldChg chg="del">
        <pc:chgData name="Becky Mann" userId="eb467d60-cff5-406f-b4ef-6c0aacb48478" providerId="ADAL" clId="{944C0FBB-9998-47E7-A242-3631916CD9B2}" dt="2018-08-27T17:46:15.981" v="126" actId="2696"/>
        <pc:sldMkLst>
          <pc:docMk/>
          <pc:sldMk cId="59709307" sldId="622"/>
        </pc:sldMkLst>
      </pc:sldChg>
      <pc:sldChg chg="del">
        <pc:chgData name="Becky Mann" userId="eb467d60-cff5-406f-b4ef-6c0aacb48478" providerId="ADAL" clId="{944C0FBB-9998-47E7-A242-3631916CD9B2}" dt="2018-08-27T17:46:16.653" v="146" actId="2696"/>
        <pc:sldMkLst>
          <pc:docMk/>
          <pc:sldMk cId="488428153" sldId="623"/>
        </pc:sldMkLst>
      </pc:sldChg>
      <pc:sldChg chg="del">
        <pc:chgData name="Becky Mann" userId="eb467d60-cff5-406f-b4ef-6c0aacb48478" providerId="ADAL" clId="{944C0FBB-9998-47E7-A242-3631916CD9B2}" dt="2018-08-27T17:46:17.201" v="163" actId="2696"/>
        <pc:sldMkLst>
          <pc:docMk/>
          <pc:sldMk cId="3436260003" sldId="624"/>
        </pc:sldMkLst>
      </pc:sldChg>
      <pc:sldChg chg="del">
        <pc:chgData name="Becky Mann" userId="eb467d60-cff5-406f-b4ef-6c0aacb48478" providerId="ADAL" clId="{944C0FBB-9998-47E7-A242-3631916CD9B2}" dt="2018-08-27T17:46:17.807" v="184" actId="2696"/>
        <pc:sldMkLst>
          <pc:docMk/>
          <pc:sldMk cId="2974889286" sldId="625"/>
        </pc:sldMkLst>
      </pc:sldChg>
      <pc:sldChg chg="del">
        <pc:chgData name="Becky Mann" userId="eb467d60-cff5-406f-b4ef-6c0aacb48478" providerId="ADAL" clId="{944C0FBB-9998-47E7-A242-3631916CD9B2}" dt="2018-08-27T17:46:18.439" v="206" actId="2696"/>
        <pc:sldMkLst>
          <pc:docMk/>
          <pc:sldMk cId="584374151" sldId="626"/>
        </pc:sldMkLst>
      </pc:sldChg>
      <pc:sldChg chg="del">
        <pc:chgData name="Becky Mann" userId="eb467d60-cff5-406f-b4ef-6c0aacb48478" providerId="ADAL" clId="{944C0FBB-9998-47E7-A242-3631916CD9B2}" dt="2018-08-27T17:46:19.056" v="229" actId="2696"/>
        <pc:sldMkLst>
          <pc:docMk/>
          <pc:sldMk cId="1555028205" sldId="627"/>
        </pc:sldMkLst>
      </pc:sldChg>
      <pc:sldChg chg="del">
        <pc:chgData name="Becky Mann" userId="eb467d60-cff5-406f-b4ef-6c0aacb48478" providerId="ADAL" clId="{944C0FBB-9998-47E7-A242-3631916CD9B2}" dt="2018-08-27T17:46:19.376" v="241" actId="2696"/>
        <pc:sldMkLst>
          <pc:docMk/>
          <pc:sldMk cId="758005523" sldId="628"/>
        </pc:sldMkLst>
      </pc:sldChg>
      <pc:sldChg chg="del">
        <pc:chgData name="Becky Mann" userId="eb467d60-cff5-406f-b4ef-6c0aacb48478" providerId="ADAL" clId="{944C0FBB-9998-47E7-A242-3631916CD9B2}" dt="2018-08-27T17:46:20.156" v="273" actId="2696"/>
        <pc:sldMkLst>
          <pc:docMk/>
          <pc:sldMk cId="3846105577" sldId="629"/>
        </pc:sldMkLst>
      </pc:sldChg>
      <pc:sldChg chg="del">
        <pc:chgData name="Becky Mann" userId="eb467d60-cff5-406f-b4ef-6c0aacb48478" providerId="ADAL" clId="{944C0FBB-9998-47E7-A242-3631916CD9B2}" dt="2018-08-27T17:46:20.655" v="295" actId="2696"/>
        <pc:sldMkLst>
          <pc:docMk/>
          <pc:sldMk cId="3120876254" sldId="630"/>
        </pc:sldMkLst>
      </pc:sldChg>
      <pc:sldChg chg="del">
        <pc:chgData name="Becky Mann" userId="eb467d60-cff5-406f-b4ef-6c0aacb48478" providerId="ADAL" clId="{944C0FBB-9998-47E7-A242-3631916CD9B2}" dt="2018-08-27T17:46:21.041" v="314" actId="2696"/>
        <pc:sldMkLst>
          <pc:docMk/>
          <pc:sldMk cId="2396218395" sldId="631"/>
        </pc:sldMkLst>
      </pc:sldChg>
      <pc:sldChg chg="del">
        <pc:chgData name="Becky Mann" userId="eb467d60-cff5-406f-b4ef-6c0aacb48478" providerId="ADAL" clId="{944C0FBB-9998-47E7-A242-3631916CD9B2}" dt="2018-08-27T17:46:21.421" v="334" actId="2696"/>
        <pc:sldMkLst>
          <pc:docMk/>
          <pc:sldMk cId="850303076" sldId="632"/>
        </pc:sldMkLst>
      </pc:sldChg>
      <pc:sldChg chg="del">
        <pc:chgData name="Becky Mann" userId="eb467d60-cff5-406f-b4ef-6c0aacb48478" providerId="ADAL" clId="{944C0FBB-9998-47E7-A242-3631916CD9B2}" dt="2018-08-27T17:46:21.847" v="359" actId="2696"/>
        <pc:sldMkLst>
          <pc:docMk/>
          <pc:sldMk cId="3387802632" sldId="633"/>
        </pc:sldMkLst>
      </pc:sldChg>
      <pc:sldChg chg="del">
        <pc:chgData name="Becky Mann" userId="eb467d60-cff5-406f-b4ef-6c0aacb48478" providerId="ADAL" clId="{944C0FBB-9998-47E7-A242-3631916CD9B2}" dt="2018-08-27T17:46:41.577" v="370" actId="2696"/>
        <pc:sldMkLst>
          <pc:docMk/>
          <pc:sldMk cId="600938108" sldId="635"/>
        </pc:sldMkLst>
      </pc:sldChg>
      <pc:sldChg chg="del">
        <pc:chgData name="Becky Mann" userId="eb467d60-cff5-406f-b4ef-6c0aacb48478" providerId="ADAL" clId="{944C0FBB-9998-47E7-A242-3631916CD9B2}" dt="2018-08-27T17:46:41.863" v="391" actId="2696"/>
        <pc:sldMkLst>
          <pc:docMk/>
          <pc:sldMk cId="12334850" sldId="636"/>
        </pc:sldMkLst>
      </pc:sldChg>
      <pc:sldChg chg="del">
        <pc:chgData name="Becky Mann" userId="eb467d60-cff5-406f-b4ef-6c0aacb48478" providerId="ADAL" clId="{944C0FBB-9998-47E7-A242-3631916CD9B2}" dt="2018-08-27T17:46:11.466" v="6" actId="2696"/>
        <pc:sldMkLst>
          <pc:docMk/>
          <pc:sldMk cId="1634036377" sldId="638"/>
        </pc:sldMkLst>
      </pc:sldChg>
      <pc:sldChg chg="del">
        <pc:chgData name="Becky Mann" userId="eb467d60-cff5-406f-b4ef-6c0aacb48478" providerId="ADAL" clId="{944C0FBB-9998-47E7-A242-3631916CD9B2}" dt="2018-08-27T17:46:12.021" v="19" actId="2696"/>
        <pc:sldMkLst>
          <pc:docMk/>
          <pc:sldMk cId="2024093079" sldId="639"/>
        </pc:sldMkLst>
      </pc:sldChg>
      <pc:sldChg chg="del">
        <pc:chgData name="Becky Mann" userId="eb467d60-cff5-406f-b4ef-6c0aacb48478" providerId="ADAL" clId="{944C0FBB-9998-47E7-A242-3631916CD9B2}" dt="2018-08-27T17:46:12.101" v="21" actId="2696"/>
        <pc:sldMkLst>
          <pc:docMk/>
          <pc:sldMk cId="2517965188" sldId="640"/>
        </pc:sldMkLst>
      </pc:sldChg>
      <pc:sldChg chg="del">
        <pc:chgData name="Becky Mann" userId="eb467d60-cff5-406f-b4ef-6c0aacb48478" providerId="ADAL" clId="{944C0FBB-9998-47E7-A242-3631916CD9B2}" dt="2018-08-27T17:46:12.637" v="34" actId="2696"/>
        <pc:sldMkLst>
          <pc:docMk/>
          <pc:sldMk cId="511777996" sldId="641"/>
        </pc:sldMkLst>
      </pc:sldChg>
      <pc:sldChg chg="del">
        <pc:chgData name="Becky Mann" userId="eb467d60-cff5-406f-b4ef-6c0aacb48478" providerId="ADAL" clId="{944C0FBB-9998-47E7-A242-3631916CD9B2}" dt="2018-08-27T17:46:12.676" v="35" actId="2696"/>
        <pc:sldMkLst>
          <pc:docMk/>
          <pc:sldMk cId="3122133215" sldId="642"/>
        </pc:sldMkLst>
      </pc:sldChg>
      <pc:sldChg chg="del">
        <pc:chgData name="Becky Mann" userId="eb467d60-cff5-406f-b4ef-6c0aacb48478" providerId="ADAL" clId="{944C0FBB-9998-47E7-A242-3631916CD9B2}" dt="2018-08-27T17:46:12.759" v="37" actId="2696"/>
        <pc:sldMkLst>
          <pc:docMk/>
          <pc:sldMk cId="269684172" sldId="643"/>
        </pc:sldMkLst>
      </pc:sldChg>
      <pc:sldChg chg="del">
        <pc:chgData name="Becky Mann" userId="eb467d60-cff5-406f-b4ef-6c0aacb48478" providerId="ADAL" clId="{944C0FBB-9998-47E7-A242-3631916CD9B2}" dt="2018-08-27T17:46:13.634" v="60" actId="2696"/>
        <pc:sldMkLst>
          <pc:docMk/>
          <pc:sldMk cId="4081900043" sldId="644"/>
        </pc:sldMkLst>
      </pc:sldChg>
      <pc:sldChg chg="del">
        <pc:chgData name="Becky Mann" userId="eb467d60-cff5-406f-b4ef-6c0aacb48478" providerId="ADAL" clId="{944C0FBB-9998-47E7-A242-3631916CD9B2}" dt="2018-08-27T17:46:13.665" v="61" actId="2696"/>
        <pc:sldMkLst>
          <pc:docMk/>
          <pc:sldMk cId="3282433047" sldId="645"/>
        </pc:sldMkLst>
      </pc:sldChg>
      <pc:sldChg chg="del">
        <pc:chgData name="Becky Mann" userId="eb467d60-cff5-406f-b4ef-6c0aacb48478" providerId="ADAL" clId="{944C0FBB-9998-47E7-A242-3631916CD9B2}" dt="2018-08-27T17:46:13.743" v="63" actId="2696"/>
        <pc:sldMkLst>
          <pc:docMk/>
          <pc:sldMk cId="186546100" sldId="646"/>
        </pc:sldMkLst>
      </pc:sldChg>
      <pc:sldChg chg="del">
        <pc:chgData name="Becky Mann" userId="eb467d60-cff5-406f-b4ef-6c0aacb48478" providerId="ADAL" clId="{944C0FBB-9998-47E7-A242-3631916CD9B2}" dt="2018-08-27T17:46:14.214" v="76" actId="2696"/>
        <pc:sldMkLst>
          <pc:docMk/>
          <pc:sldMk cId="3917002783" sldId="647"/>
        </pc:sldMkLst>
      </pc:sldChg>
      <pc:sldChg chg="del">
        <pc:chgData name="Becky Mann" userId="eb467d60-cff5-406f-b4ef-6c0aacb48478" providerId="ADAL" clId="{944C0FBB-9998-47E7-A242-3631916CD9B2}" dt="2018-08-27T17:46:14.246" v="77" actId="2696"/>
        <pc:sldMkLst>
          <pc:docMk/>
          <pc:sldMk cId="1995203425" sldId="648"/>
        </pc:sldMkLst>
      </pc:sldChg>
      <pc:sldChg chg="del">
        <pc:chgData name="Becky Mann" userId="eb467d60-cff5-406f-b4ef-6c0aacb48478" providerId="ADAL" clId="{944C0FBB-9998-47E7-A242-3631916CD9B2}" dt="2018-08-27T17:46:14.313" v="79" actId="2696"/>
        <pc:sldMkLst>
          <pc:docMk/>
          <pc:sldMk cId="2305945338" sldId="649"/>
        </pc:sldMkLst>
      </pc:sldChg>
      <pc:sldChg chg="del">
        <pc:chgData name="Becky Mann" userId="eb467d60-cff5-406f-b4ef-6c0aacb48478" providerId="ADAL" clId="{944C0FBB-9998-47E7-A242-3631916CD9B2}" dt="2018-08-27T17:46:14.730" v="90" actId="2696"/>
        <pc:sldMkLst>
          <pc:docMk/>
          <pc:sldMk cId="1539231536" sldId="650"/>
        </pc:sldMkLst>
      </pc:sldChg>
      <pc:sldChg chg="del">
        <pc:chgData name="Becky Mann" userId="eb467d60-cff5-406f-b4ef-6c0aacb48478" providerId="ADAL" clId="{944C0FBB-9998-47E7-A242-3631916CD9B2}" dt="2018-08-27T17:46:14.767" v="91" actId="2696"/>
        <pc:sldMkLst>
          <pc:docMk/>
          <pc:sldMk cId="1577475519" sldId="651"/>
        </pc:sldMkLst>
      </pc:sldChg>
      <pc:sldChg chg="del">
        <pc:chgData name="Becky Mann" userId="eb467d60-cff5-406f-b4ef-6c0aacb48478" providerId="ADAL" clId="{944C0FBB-9998-47E7-A242-3631916CD9B2}" dt="2018-08-27T17:46:14.844" v="93" actId="2696"/>
        <pc:sldMkLst>
          <pc:docMk/>
          <pc:sldMk cId="1384308736" sldId="652"/>
        </pc:sldMkLst>
      </pc:sldChg>
      <pc:sldChg chg="del">
        <pc:chgData name="Becky Mann" userId="eb467d60-cff5-406f-b4ef-6c0aacb48478" providerId="ADAL" clId="{944C0FBB-9998-47E7-A242-3631916CD9B2}" dt="2018-08-27T17:46:15.386" v="108" actId="2696"/>
        <pc:sldMkLst>
          <pc:docMk/>
          <pc:sldMk cId="2658457281" sldId="653"/>
        </pc:sldMkLst>
      </pc:sldChg>
      <pc:sldChg chg="del">
        <pc:chgData name="Becky Mann" userId="eb467d60-cff5-406f-b4ef-6c0aacb48478" providerId="ADAL" clId="{944C0FBB-9998-47E7-A242-3631916CD9B2}" dt="2018-08-27T17:46:15.448" v="110" actId="2696"/>
        <pc:sldMkLst>
          <pc:docMk/>
          <pc:sldMk cId="755230011" sldId="654"/>
        </pc:sldMkLst>
      </pc:sldChg>
      <pc:sldChg chg="del">
        <pc:chgData name="Becky Mann" userId="eb467d60-cff5-406f-b4ef-6c0aacb48478" providerId="ADAL" clId="{944C0FBB-9998-47E7-A242-3631916CD9B2}" dt="2018-08-27T17:46:15.917" v="124" actId="2696"/>
        <pc:sldMkLst>
          <pc:docMk/>
          <pc:sldMk cId="362051429" sldId="655"/>
        </pc:sldMkLst>
      </pc:sldChg>
      <pc:sldChg chg="del">
        <pc:chgData name="Becky Mann" userId="eb467d60-cff5-406f-b4ef-6c0aacb48478" providerId="ADAL" clId="{944C0FBB-9998-47E7-A242-3631916CD9B2}" dt="2018-08-27T17:46:15.948" v="125" actId="2696"/>
        <pc:sldMkLst>
          <pc:docMk/>
          <pc:sldMk cId="2112357447" sldId="656"/>
        </pc:sldMkLst>
      </pc:sldChg>
      <pc:sldChg chg="del">
        <pc:chgData name="Becky Mann" userId="eb467d60-cff5-406f-b4ef-6c0aacb48478" providerId="ADAL" clId="{944C0FBB-9998-47E7-A242-3631916CD9B2}" dt="2018-08-27T17:46:16.015" v="127" actId="2696"/>
        <pc:sldMkLst>
          <pc:docMk/>
          <pc:sldMk cId="296472173" sldId="657"/>
        </pc:sldMkLst>
      </pc:sldChg>
      <pc:sldChg chg="del">
        <pc:chgData name="Becky Mann" userId="eb467d60-cff5-406f-b4ef-6c0aacb48478" providerId="ADAL" clId="{944C0FBB-9998-47E7-A242-3631916CD9B2}" dt="2018-08-27T17:46:16.594" v="144" actId="2696"/>
        <pc:sldMkLst>
          <pc:docMk/>
          <pc:sldMk cId="1822990733" sldId="658"/>
        </pc:sldMkLst>
      </pc:sldChg>
      <pc:sldChg chg="del">
        <pc:chgData name="Becky Mann" userId="eb467d60-cff5-406f-b4ef-6c0aacb48478" providerId="ADAL" clId="{944C0FBB-9998-47E7-A242-3631916CD9B2}" dt="2018-08-27T17:46:16.623" v="145" actId="2696"/>
        <pc:sldMkLst>
          <pc:docMk/>
          <pc:sldMk cId="2339441362" sldId="659"/>
        </pc:sldMkLst>
      </pc:sldChg>
      <pc:sldChg chg="del">
        <pc:chgData name="Becky Mann" userId="eb467d60-cff5-406f-b4ef-6c0aacb48478" providerId="ADAL" clId="{944C0FBB-9998-47E7-A242-3631916CD9B2}" dt="2018-08-27T17:46:16.686" v="147" actId="2696"/>
        <pc:sldMkLst>
          <pc:docMk/>
          <pc:sldMk cId="948670983" sldId="660"/>
        </pc:sldMkLst>
      </pc:sldChg>
      <pc:sldChg chg="del">
        <pc:chgData name="Becky Mann" userId="eb467d60-cff5-406f-b4ef-6c0aacb48478" providerId="ADAL" clId="{944C0FBB-9998-47E7-A242-3631916CD9B2}" dt="2018-08-27T17:46:17.140" v="161" actId="2696"/>
        <pc:sldMkLst>
          <pc:docMk/>
          <pc:sldMk cId="861959269" sldId="661"/>
        </pc:sldMkLst>
      </pc:sldChg>
      <pc:sldChg chg="del">
        <pc:chgData name="Becky Mann" userId="eb467d60-cff5-406f-b4ef-6c0aacb48478" providerId="ADAL" clId="{944C0FBB-9998-47E7-A242-3631916CD9B2}" dt="2018-08-27T17:46:17.167" v="162" actId="2696"/>
        <pc:sldMkLst>
          <pc:docMk/>
          <pc:sldMk cId="1620696309" sldId="662"/>
        </pc:sldMkLst>
      </pc:sldChg>
      <pc:sldChg chg="del">
        <pc:chgData name="Becky Mann" userId="eb467d60-cff5-406f-b4ef-6c0aacb48478" providerId="ADAL" clId="{944C0FBB-9998-47E7-A242-3631916CD9B2}" dt="2018-08-27T17:46:17.233" v="164" actId="2696"/>
        <pc:sldMkLst>
          <pc:docMk/>
          <pc:sldMk cId="2018336127" sldId="663"/>
        </pc:sldMkLst>
      </pc:sldChg>
      <pc:sldChg chg="del">
        <pc:chgData name="Becky Mann" userId="eb467d60-cff5-406f-b4ef-6c0aacb48478" providerId="ADAL" clId="{944C0FBB-9998-47E7-A242-3631916CD9B2}" dt="2018-08-27T17:46:17.751" v="182" actId="2696"/>
        <pc:sldMkLst>
          <pc:docMk/>
          <pc:sldMk cId="3472656769" sldId="664"/>
        </pc:sldMkLst>
      </pc:sldChg>
      <pc:sldChg chg="del">
        <pc:chgData name="Becky Mann" userId="eb467d60-cff5-406f-b4ef-6c0aacb48478" providerId="ADAL" clId="{944C0FBB-9998-47E7-A242-3631916CD9B2}" dt="2018-08-27T17:46:17.781" v="183" actId="2696"/>
        <pc:sldMkLst>
          <pc:docMk/>
          <pc:sldMk cId="2381982159" sldId="665"/>
        </pc:sldMkLst>
      </pc:sldChg>
      <pc:sldChg chg="del">
        <pc:chgData name="Becky Mann" userId="eb467d60-cff5-406f-b4ef-6c0aacb48478" providerId="ADAL" clId="{944C0FBB-9998-47E7-A242-3631916CD9B2}" dt="2018-08-27T17:46:17.831" v="185" actId="2696"/>
        <pc:sldMkLst>
          <pc:docMk/>
          <pc:sldMk cId="3534510425" sldId="666"/>
        </pc:sldMkLst>
      </pc:sldChg>
      <pc:sldChg chg="del">
        <pc:chgData name="Becky Mann" userId="eb467d60-cff5-406f-b4ef-6c0aacb48478" providerId="ADAL" clId="{944C0FBB-9998-47E7-A242-3631916CD9B2}" dt="2018-08-27T17:46:18.384" v="204" actId="2696"/>
        <pc:sldMkLst>
          <pc:docMk/>
          <pc:sldMk cId="2568965229" sldId="667"/>
        </pc:sldMkLst>
      </pc:sldChg>
      <pc:sldChg chg="del">
        <pc:chgData name="Becky Mann" userId="eb467d60-cff5-406f-b4ef-6c0aacb48478" providerId="ADAL" clId="{944C0FBB-9998-47E7-A242-3631916CD9B2}" dt="2018-08-27T17:46:18.407" v="205" actId="2696"/>
        <pc:sldMkLst>
          <pc:docMk/>
          <pc:sldMk cId="118357221" sldId="668"/>
        </pc:sldMkLst>
      </pc:sldChg>
      <pc:sldChg chg="del">
        <pc:chgData name="Becky Mann" userId="eb467d60-cff5-406f-b4ef-6c0aacb48478" providerId="ADAL" clId="{944C0FBB-9998-47E7-A242-3631916CD9B2}" dt="2018-08-27T17:46:18.466" v="207" actId="2696"/>
        <pc:sldMkLst>
          <pc:docMk/>
          <pc:sldMk cId="3648689289" sldId="669"/>
        </pc:sldMkLst>
      </pc:sldChg>
      <pc:sldChg chg="del">
        <pc:chgData name="Becky Mann" userId="eb467d60-cff5-406f-b4ef-6c0aacb48478" providerId="ADAL" clId="{944C0FBB-9998-47E7-A242-3631916CD9B2}" dt="2018-08-27T17:46:19.004" v="227" actId="2696"/>
        <pc:sldMkLst>
          <pc:docMk/>
          <pc:sldMk cId="2286170175" sldId="670"/>
        </pc:sldMkLst>
      </pc:sldChg>
      <pc:sldChg chg="del">
        <pc:chgData name="Becky Mann" userId="eb467d60-cff5-406f-b4ef-6c0aacb48478" providerId="ADAL" clId="{944C0FBB-9998-47E7-A242-3631916CD9B2}" dt="2018-08-27T17:46:19.032" v="228" actId="2696"/>
        <pc:sldMkLst>
          <pc:docMk/>
          <pc:sldMk cId="1886997656" sldId="671"/>
        </pc:sldMkLst>
      </pc:sldChg>
      <pc:sldChg chg="del">
        <pc:chgData name="Becky Mann" userId="eb467d60-cff5-406f-b4ef-6c0aacb48478" providerId="ADAL" clId="{944C0FBB-9998-47E7-A242-3631916CD9B2}" dt="2018-08-27T17:46:19.086" v="230" actId="2696"/>
        <pc:sldMkLst>
          <pc:docMk/>
          <pc:sldMk cId="2850725148" sldId="672"/>
        </pc:sldMkLst>
      </pc:sldChg>
      <pc:sldChg chg="del">
        <pc:chgData name="Becky Mann" userId="eb467d60-cff5-406f-b4ef-6c0aacb48478" providerId="ADAL" clId="{944C0FBB-9998-47E7-A242-3631916CD9B2}" dt="2018-08-27T17:46:19.332" v="239" actId="2696"/>
        <pc:sldMkLst>
          <pc:docMk/>
          <pc:sldMk cId="366356145" sldId="673"/>
        </pc:sldMkLst>
      </pc:sldChg>
      <pc:sldChg chg="del">
        <pc:chgData name="Becky Mann" userId="eb467d60-cff5-406f-b4ef-6c0aacb48478" providerId="ADAL" clId="{944C0FBB-9998-47E7-A242-3631916CD9B2}" dt="2018-08-27T17:46:19.353" v="240" actId="2696"/>
        <pc:sldMkLst>
          <pc:docMk/>
          <pc:sldMk cId="4153455212" sldId="674"/>
        </pc:sldMkLst>
      </pc:sldChg>
      <pc:sldChg chg="del">
        <pc:chgData name="Becky Mann" userId="eb467d60-cff5-406f-b4ef-6c0aacb48478" providerId="ADAL" clId="{944C0FBB-9998-47E7-A242-3631916CD9B2}" dt="2018-08-27T17:46:19.405" v="242" actId="2696"/>
        <pc:sldMkLst>
          <pc:docMk/>
          <pc:sldMk cId="1309562562" sldId="675"/>
        </pc:sldMkLst>
      </pc:sldChg>
      <pc:sldChg chg="del">
        <pc:chgData name="Becky Mann" userId="eb467d60-cff5-406f-b4ef-6c0aacb48478" providerId="ADAL" clId="{944C0FBB-9998-47E7-A242-3631916CD9B2}" dt="2018-08-27T17:46:20.112" v="271" actId="2696"/>
        <pc:sldMkLst>
          <pc:docMk/>
          <pc:sldMk cId="3656723371" sldId="676"/>
        </pc:sldMkLst>
      </pc:sldChg>
      <pc:sldChg chg="del">
        <pc:chgData name="Becky Mann" userId="eb467d60-cff5-406f-b4ef-6c0aacb48478" providerId="ADAL" clId="{944C0FBB-9998-47E7-A242-3631916CD9B2}" dt="2018-08-27T17:46:20.130" v="272" actId="2696"/>
        <pc:sldMkLst>
          <pc:docMk/>
          <pc:sldMk cId="4110962285" sldId="677"/>
        </pc:sldMkLst>
      </pc:sldChg>
      <pc:sldChg chg="del">
        <pc:chgData name="Becky Mann" userId="eb467d60-cff5-406f-b4ef-6c0aacb48478" providerId="ADAL" clId="{944C0FBB-9998-47E7-A242-3631916CD9B2}" dt="2018-08-27T17:46:20.176" v="274" actId="2696"/>
        <pc:sldMkLst>
          <pc:docMk/>
          <pc:sldMk cId="4130221486" sldId="678"/>
        </pc:sldMkLst>
      </pc:sldChg>
      <pc:sldChg chg="del">
        <pc:chgData name="Becky Mann" userId="eb467d60-cff5-406f-b4ef-6c0aacb48478" providerId="ADAL" clId="{944C0FBB-9998-47E7-A242-3631916CD9B2}" dt="2018-08-27T17:46:20.628" v="294" actId="2696"/>
        <pc:sldMkLst>
          <pc:docMk/>
          <pc:sldMk cId="3517428503" sldId="679"/>
        </pc:sldMkLst>
      </pc:sldChg>
      <pc:sldChg chg="del">
        <pc:chgData name="Becky Mann" userId="eb467d60-cff5-406f-b4ef-6c0aacb48478" providerId="ADAL" clId="{944C0FBB-9998-47E7-A242-3631916CD9B2}" dt="2018-08-27T17:46:20.677" v="296" actId="2696"/>
        <pc:sldMkLst>
          <pc:docMk/>
          <pc:sldMk cId="2456168155" sldId="680"/>
        </pc:sldMkLst>
      </pc:sldChg>
      <pc:sldChg chg="del">
        <pc:chgData name="Becky Mann" userId="eb467d60-cff5-406f-b4ef-6c0aacb48478" providerId="ADAL" clId="{944C0FBB-9998-47E7-A242-3631916CD9B2}" dt="2018-08-27T17:46:21.006" v="312" actId="2696"/>
        <pc:sldMkLst>
          <pc:docMk/>
          <pc:sldMk cId="1013261945" sldId="681"/>
        </pc:sldMkLst>
      </pc:sldChg>
      <pc:sldChg chg="del">
        <pc:chgData name="Becky Mann" userId="eb467d60-cff5-406f-b4ef-6c0aacb48478" providerId="ADAL" clId="{944C0FBB-9998-47E7-A242-3631916CD9B2}" dt="2018-08-27T17:46:21.023" v="313" actId="2696"/>
        <pc:sldMkLst>
          <pc:docMk/>
          <pc:sldMk cId="2846032512" sldId="682"/>
        </pc:sldMkLst>
      </pc:sldChg>
      <pc:sldChg chg="del">
        <pc:chgData name="Becky Mann" userId="eb467d60-cff5-406f-b4ef-6c0aacb48478" providerId="ADAL" clId="{944C0FBB-9998-47E7-A242-3631916CD9B2}" dt="2018-08-27T17:46:21.060" v="315" actId="2696"/>
        <pc:sldMkLst>
          <pc:docMk/>
          <pc:sldMk cId="1713473030" sldId="683"/>
        </pc:sldMkLst>
      </pc:sldChg>
      <pc:sldChg chg="del">
        <pc:chgData name="Becky Mann" userId="eb467d60-cff5-406f-b4ef-6c0aacb48478" providerId="ADAL" clId="{944C0FBB-9998-47E7-A242-3631916CD9B2}" dt="2018-08-27T17:46:21.386" v="332" actId="2696"/>
        <pc:sldMkLst>
          <pc:docMk/>
          <pc:sldMk cId="620792703" sldId="684"/>
        </pc:sldMkLst>
      </pc:sldChg>
      <pc:sldChg chg="del">
        <pc:chgData name="Becky Mann" userId="eb467d60-cff5-406f-b4ef-6c0aacb48478" providerId="ADAL" clId="{944C0FBB-9998-47E7-A242-3631916CD9B2}" dt="2018-08-27T17:46:21.401" v="333" actId="2696"/>
        <pc:sldMkLst>
          <pc:docMk/>
          <pc:sldMk cId="488570278" sldId="685"/>
        </pc:sldMkLst>
      </pc:sldChg>
      <pc:sldChg chg="del">
        <pc:chgData name="Becky Mann" userId="eb467d60-cff5-406f-b4ef-6c0aacb48478" providerId="ADAL" clId="{944C0FBB-9998-47E7-A242-3631916CD9B2}" dt="2018-08-27T17:46:21.444" v="335" actId="2696"/>
        <pc:sldMkLst>
          <pc:docMk/>
          <pc:sldMk cId="2089731175" sldId="686"/>
        </pc:sldMkLst>
      </pc:sldChg>
      <pc:sldChg chg="del">
        <pc:chgData name="Becky Mann" userId="eb467d60-cff5-406f-b4ef-6c0aacb48478" providerId="ADAL" clId="{944C0FBB-9998-47E7-A242-3631916CD9B2}" dt="2018-08-27T17:46:21.817" v="357" actId="2696"/>
        <pc:sldMkLst>
          <pc:docMk/>
          <pc:sldMk cId="3441121510" sldId="687"/>
        </pc:sldMkLst>
      </pc:sldChg>
      <pc:sldChg chg="del">
        <pc:chgData name="Becky Mann" userId="eb467d60-cff5-406f-b4ef-6c0aacb48478" providerId="ADAL" clId="{944C0FBB-9998-47E7-A242-3631916CD9B2}" dt="2018-08-27T17:46:21.831" v="358" actId="2696"/>
        <pc:sldMkLst>
          <pc:docMk/>
          <pc:sldMk cId="3757876049" sldId="688"/>
        </pc:sldMkLst>
      </pc:sldChg>
      <pc:sldChg chg="del">
        <pc:chgData name="Becky Mann" userId="eb467d60-cff5-406f-b4ef-6c0aacb48478" providerId="ADAL" clId="{944C0FBB-9998-47E7-A242-3631916CD9B2}" dt="2018-08-27T17:46:21.861" v="360" actId="2696"/>
        <pc:sldMkLst>
          <pc:docMk/>
          <pc:sldMk cId="2777098661" sldId="689"/>
        </pc:sldMkLst>
      </pc:sldChg>
      <pc:sldChg chg="del">
        <pc:chgData name="Becky Mann" userId="eb467d60-cff5-406f-b4ef-6c0aacb48478" providerId="ADAL" clId="{944C0FBB-9998-47E7-A242-3631916CD9B2}" dt="2018-08-27T17:46:22.006" v="369" actId="2696"/>
        <pc:sldMkLst>
          <pc:docMk/>
          <pc:sldMk cId="1209565022" sldId="690"/>
        </pc:sldMkLst>
      </pc:sldChg>
      <pc:sldChg chg="del">
        <pc:chgData name="Becky Mann" userId="eb467d60-cff5-406f-b4ef-6c0aacb48478" providerId="ADAL" clId="{944C0FBB-9998-47E7-A242-3631916CD9B2}" dt="2018-08-27T17:46:41.593" v="371" actId="2696"/>
        <pc:sldMkLst>
          <pc:docMk/>
          <pc:sldMk cId="3428523388" sldId="693"/>
        </pc:sldMkLst>
      </pc:sldChg>
      <pc:sldChg chg="del">
        <pc:chgData name="Becky Mann" userId="eb467d60-cff5-406f-b4ef-6c0aacb48478" providerId="ADAL" clId="{944C0FBB-9998-47E7-A242-3631916CD9B2}" dt="2018-08-27T17:46:41.840" v="389" actId="2696"/>
        <pc:sldMkLst>
          <pc:docMk/>
          <pc:sldMk cId="3113227999" sldId="694"/>
        </pc:sldMkLst>
      </pc:sldChg>
      <pc:sldChg chg="del">
        <pc:chgData name="Becky Mann" userId="eb467d60-cff5-406f-b4ef-6c0aacb48478" providerId="ADAL" clId="{944C0FBB-9998-47E7-A242-3631916CD9B2}" dt="2018-08-27T17:46:41.849" v="390" actId="2696"/>
        <pc:sldMkLst>
          <pc:docMk/>
          <pc:sldMk cId="2153388346" sldId="695"/>
        </pc:sldMkLst>
      </pc:sldChg>
      <pc:sldChg chg="del">
        <pc:chgData name="Becky Mann" userId="eb467d60-cff5-406f-b4ef-6c0aacb48478" providerId="ADAL" clId="{944C0FBB-9998-47E7-A242-3631916CD9B2}" dt="2018-08-27T17:46:41.877" v="392" actId="2696"/>
        <pc:sldMkLst>
          <pc:docMk/>
          <pc:sldMk cId="3048716038" sldId="696"/>
        </pc:sldMkLst>
      </pc:sldChg>
      <pc:sldChg chg="del">
        <pc:chgData name="Becky Mann" userId="eb467d60-cff5-406f-b4ef-6c0aacb48478" providerId="ADAL" clId="{944C0FBB-9998-47E7-A242-3631916CD9B2}" dt="2018-08-27T17:46:42.177" v="415" actId="2696"/>
        <pc:sldMkLst>
          <pc:docMk/>
          <pc:sldMk cId="4152085" sldId="697"/>
        </pc:sldMkLst>
      </pc:sldChg>
      <pc:sldChg chg="del">
        <pc:chgData name="Becky Mann" userId="eb467d60-cff5-406f-b4ef-6c0aacb48478" providerId="ADAL" clId="{944C0FBB-9998-47E7-A242-3631916CD9B2}" dt="2018-08-27T17:46:11.417" v="5" actId="2696"/>
        <pc:sldMkLst>
          <pc:docMk/>
          <pc:sldMk cId="2610899193" sldId="700"/>
        </pc:sldMkLst>
      </pc:sldChg>
      <pc:sldChg chg="del">
        <pc:chgData name="Becky Mann" userId="eb467d60-cff5-406f-b4ef-6c0aacb48478" providerId="ADAL" clId="{944C0FBB-9998-47E7-A242-3631916CD9B2}" dt="2018-08-27T17:46:11.248" v="1" actId="2696"/>
        <pc:sldMkLst>
          <pc:docMk/>
          <pc:sldMk cId="985102725" sldId="701"/>
        </pc:sldMkLst>
      </pc:sldChg>
      <pc:sldChg chg="del">
        <pc:chgData name="Becky Mann" userId="eb467d60-cff5-406f-b4ef-6c0aacb48478" providerId="ADAL" clId="{944C0FBB-9998-47E7-A242-3631916CD9B2}" dt="2018-08-27T17:46:11.296" v="2" actId="2696"/>
        <pc:sldMkLst>
          <pc:docMk/>
          <pc:sldMk cId="733213307" sldId="702"/>
        </pc:sldMkLst>
      </pc:sldChg>
      <pc:sldChg chg="del">
        <pc:chgData name="Becky Mann" userId="eb467d60-cff5-406f-b4ef-6c0aacb48478" providerId="ADAL" clId="{944C0FBB-9998-47E7-A242-3631916CD9B2}" dt="2018-08-27T17:46:11.336" v="3" actId="2696"/>
        <pc:sldMkLst>
          <pc:docMk/>
          <pc:sldMk cId="4249051692" sldId="703"/>
        </pc:sldMkLst>
      </pc:sldChg>
      <pc:sldChg chg="del">
        <pc:chgData name="Becky Mann" userId="eb467d60-cff5-406f-b4ef-6c0aacb48478" providerId="ADAL" clId="{944C0FBB-9998-47E7-A242-3631916CD9B2}" dt="2018-08-27T17:46:11.370" v="4" actId="2696"/>
        <pc:sldMkLst>
          <pc:docMk/>
          <pc:sldMk cId="2207060766" sldId="70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2799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CE24EC-68B1-4280-883D-EF0309E00D68}"/>
              </a:ext>
            </a:extLst>
          </p:cNvPr>
          <p:cNvSpPr>
            <a:spLocks noGrp="1" noRot="1" noChangeAspect="1"/>
          </p:cNvSpPr>
          <p:nvPr>
            <p:ph type="sldImg" idx="2"/>
          </p:nvPr>
        </p:nvSpPr>
        <p:spPr>
          <a:xfrm>
            <a:off x="685800" y="242888"/>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3" name="Notes Placeholder 2">
            <a:extLst>
              <a:ext uri="{FF2B5EF4-FFF2-40B4-BE49-F238E27FC236}">
                <a16:creationId xmlns:a16="http://schemas.microsoft.com/office/drawing/2014/main" id="{076C9C4A-5E92-4E29-A351-C9A277F636E9}"/>
              </a:ext>
            </a:extLst>
          </p:cNvPr>
          <p:cNvSpPr>
            <a:spLocks noGrp="1"/>
          </p:cNvSpPr>
          <p:nvPr>
            <p:ph type="body" sz="quarter" idx="3"/>
          </p:nvPr>
        </p:nvSpPr>
        <p:spPr>
          <a:xfrm>
            <a:off x="685800" y="3686629"/>
            <a:ext cx="5486400" cy="5079999"/>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64164932"/>
      </p:ext>
    </p:extLst>
  </p:cSld>
  <p:clrMap bg1="dk1" tx1="lt1" bg2="dk2" tx2="lt2" accent1="accent1" accent2="accent2" accent3="accent3" accent4="accent4" accent5="accent5" accent6="accent6" hlink="hlink" folHlink="folHlink"/>
  <p:notesStyle>
    <a:lvl1pPr marL="57150" indent="0" algn="l" defTabSz="914400" rtl="0" eaLnBrk="1" latinLnBrk="0" hangingPunct="1">
      <a:spcAft>
        <a:spcPts val="1200"/>
      </a:spcAft>
      <a:buFont typeface="+mj-lt"/>
      <a:buNone/>
      <a:defRPr sz="1200" b="0" kern="1200">
        <a:solidFill>
          <a:schemeClr val="tx1"/>
        </a:solidFill>
        <a:latin typeface="+mn-lt"/>
        <a:ea typeface="Verdana" panose="020B0604030504040204" pitchFamily="34" charset="0"/>
        <a:cs typeface="Verdana" panose="020B0604030504040204" pitchFamily="34" charset="0"/>
      </a:defRPr>
    </a:lvl1pPr>
    <a:lvl2pPr marL="285750" indent="-228600" algn="l" defTabSz="914400" rtl="0" eaLnBrk="1" latinLnBrk="0" hangingPunct="1">
      <a:spcAft>
        <a:spcPts val="0"/>
      </a:spcAft>
      <a:buFont typeface="+mj-lt"/>
      <a:buAutoNum type="arabicPeriod"/>
      <a:defRPr sz="1200" b="1" i="0" kern="1200">
        <a:solidFill>
          <a:schemeClr val="tx1"/>
        </a:solidFill>
        <a:latin typeface="+mn-lt"/>
        <a:ea typeface="Verdana" panose="020B0604030504040204" pitchFamily="34" charset="0"/>
        <a:cs typeface="Verdana" panose="020B0604030504040204" pitchFamily="34" charset="0"/>
      </a:defRPr>
    </a:lvl2pPr>
    <a:lvl3pPr marL="285750" indent="0" algn="l" defTabSz="914400" rtl="0" eaLnBrk="1" latinLnBrk="0" hangingPunct="1">
      <a:spcAft>
        <a:spcPts val="1200"/>
      </a:spcAft>
      <a:defRPr sz="1200" i="1" kern="1200">
        <a:solidFill>
          <a:schemeClr val="tx1"/>
        </a:solidFill>
        <a:latin typeface="+mn-lt"/>
        <a:ea typeface="Verdana" panose="020B0604030504040204" pitchFamily="34" charset="0"/>
        <a:cs typeface="Verdana" panose="020B0604030504040204" pitchFamily="34" charset="0"/>
      </a:defRPr>
    </a:lvl3pPr>
    <a:lvl4pPr marL="285750" indent="0" algn="l" defTabSz="914400" rtl="0" eaLnBrk="1" latinLnBrk="0" hangingPunct="1">
      <a:defRPr sz="1200" kern="1200">
        <a:solidFill>
          <a:schemeClr val="tx1"/>
        </a:solidFill>
        <a:latin typeface="+mn-lt"/>
        <a:ea typeface="Verdana" panose="020B0604030504040204" pitchFamily="34" charset="0"/>
        <a:cs typeface="Verdana" panose="020B0604030504040204" pitchFamily="34" charset="0"/>
      </a:defRPr>
    </a:lvl4pPr>
    <a:lvl5pPr marL="457200" indent="-171450" algn="l" defTabSz="914400" rtl="0" eaLnBrk="1" latinLnBrk="0" hangingPunct="1">
      <a:buFont typeface="Arial" panose="020B0604020202020204" pitchFamily="34" charset="0"/>
      <a:buChar char="•"/>
      <a:defRPr sz="1200" kern="1200">
        <a:solidFill>
          <a:schemeClr val="tx1"/>
        </a:solidFill>
        <a:latin typeface="+mn-lt"/>
        <a:ea typeface="Verdana" panose="020B0604030504040204" pitchFamily="34" charset="0"/>
        <a:cs typeface="Verdana" panose="020B060403050404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D36FDF4B-A2B2-48E4-99BD-2D691DB643BF}"/>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CA4FDACA-F484-4086-B405-4BFD89DC70B0}"/>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3739394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30CED284-7442-421E-AFBD-A13B31B1A5DF}"/>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47D2BC16-DCF3-4398-8253-A2B7295236B0}"/>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977881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30CED284-7442-421E-AFBD-A13B31B1A5DF}"/>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47D2BC16-DCF3-4398-8253-A2B7295236B0}"/>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2113427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30CED284-7442-421E-AFBD-A13B31B1A5DF}"/>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47D2BC16-DCF3-4398-8253-A2B7295236B0}"/>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6043871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Which property of secure information is compromised by snooping?</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Confidentiality—keeping information disclosure restricted to authorized persons only.</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An attacker has used a rogue access point to intercept traffic passing between wireless clients and the wired network segment. What type of attack is this?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This is typical of a Man-in-the-Middle (MitM) attack.</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type of access mechanism is MOST vulnerable to a replay attack?</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Use of a token generated by software. If the token is not authenticated properly by the server, it could be vulnerable to replay, where someone else obtaining the token can masquerade as the original user.</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Which specific attack uses a botnet to threaten availability?</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Distributed Denial of Service (DDoS).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In considering availability concerns, what use might a lockable faceplate on a server-class computer be?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It may prevent the user switching the machine on or off (useful for servers) or accessing removable drives and ports.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does AAA stand for?</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Authentication, Authorization, Accounting.</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Why should a security policy instruct users not to reveal their password to technical support staff?</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It exposes users to social engineering attacks to gather login credentials for malicious use. Any request for a password should be treated by users as suspicious.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How might someone masquerade as someone else when using email or Instant Messaging?</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By accessing their user account—this could be done by stealing their login information, using an unattended computer that was still logged in, or using malware such as a Trojan.</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are the three main areas where redundancy should be provisioned?</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Data/storage (RAID), network links, and power. You might additionally mention site-level redundancy, though this is very expensive to provision.</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Why is prioritization a critical task for disaster recovery?</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Services may have dependencies that make restoring them in the wrong order futile. Also, disasters lead to scarce resources so the most critical services must be given priority. These should be identified before the disaster occurs so that staff working to recover systems are properly guided.</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endParaRPr lang="en-US" dirty="0"/>
          </a:p>
        </p:txBody>
      </p:sp>
    </p:spTree>
    <p:extLst>
      <p:ext uri="{BB962C8B-B14F-4D97-AF65-F5344CB8AC3E}">
        <p14:creationId xmlns:p14="http://schemas.microsoft.com/office/powerpoint/2010/main" val="26651534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 name="Text Box 1032"/>
          <p:cNvSpPr txBox="1">
            <a:spLocks noChangeArrowheads="1"/>
          </p:cNvSpPr>
          <p:nvPr userDrawn="1"/>
        </p:nvSpPr>
        <p:spPr bwMode="black">
          <a:xfrm>
            <a:off x="0" y="4498110"/>
            <a:ext cx="12192000" cy="2379617"/>
          </a:xfrm>
          <a:prstGeom prst="rect">
            <a:avLst/>
          </a:prstGeom>
          <a:solidFill>
            <a:schemeClr val="accent5"/>
          </a:solidFill>
          <a:ln w="9525">
            <a:noFill/>
            <a:miter lim="800000"/>
            <a:headEnd/>
            <a:tailEnd/>
          </a:ln>
          <a:effectLst/>
        </p:spPr>
        <p:txBody>
          <a:bodyPr anchor="b" anchorCtr="1">
            <a:noAutofit/>
          </a:bodyPr>
          <a:lstStyle/>
          <a:p>
            <a:pPr algn="ctr">
              <a:spcBef>
                <a:spcPct val="50000"/>
              </a:spcBef>
              <a:defRPr/>
            </a:pPr>
            <a:r>
              <a:rPr lang="en-GB" sz="900" noProof="0" dirty="0">
                <a:solidFill>
                  <a:schemeClr val="accent1"/>
                </a:solidFill>
                <a:latin typeface="+mn-lt"/>
                <a:cs typeface="Times New Roman" pitchFamily="18" charset="0"/>
              </a:rPr>
              <a:t>Copyright © 2018 CompTIA, Inc. All rights reserved. Screenshots used for illustrative purposes are the property of the software proprietor. Except as permitted under the Copyright Act of 1976, no part of this publication may be reproduced or distributed in any form or by any means, or stored in a database or retrieval system, without the prior written permission CompTIA, 3500 Lacey Road, Suite 100, Downers Grove, IL 60515-5439. CompTIA® and the CompTIA logo are registered trademarks of CompTIA, Inc., in the U.S. and other countries. All other product and service names used may be common law or registered trademarks of their respective proprietors.</a:t>
            </a:r>
            <a:endParaRPr lang="en-US" sz="900" noProof="0" dirty="0">
              <a:solidFill>
                <a:schemeClr val="accent1"/>
              </a:solidFill>
              <a:latin typeface="+mn-lt"/>
              <a:cs typeface="Times New Roman" pitchFamily="18" charset="0"/>
            </a:endParaRPr>
          </a:p>
        </p:txBody>
      </p:sp>
      <p:sp>
        <p:nvSpPr>
          <p:cNvPr id="3" name="Subtitle 2"/>
          <p:cNvSpPr>
            <a:spLocks noGrp="1"/>
          </p:cNvSpPr>
          <p:nvPr>
            <p:ph type="subTitle" idx="1"/>
          </p:nvPr>
        </p:nvSpPr>
        <p:spPr>
          <a:xfrm>
            <a:off x="0" y="3812309"/>
            <a:ext cx="12192000" cy="685800"/>
          </a:xfrm>
          <a:solidFill>
            <a:schemeClr val="accent4"/>
          </a:solidFill>
        </p:spPr>
        <p:txBody>
          <a:bodyPr anchor="ctr" anchorCtr="0">
            <a:noAutofit/>
          </a:bodyPr>
          <a:lstStyle>
            <a:lvl1pPr marL="0" indent="0" algn="ctr">
              <a:buNone/>
              <a:defRPr sz="4400" b="1">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9" name="Title 8"/>
          <p:cNvSpPr>
            <a:spLocks noGrp="1"/>
          </p:cNvSpPr>
          <p:nvPr>
            <p:ph type="title" hasCustomPrompt="1"/>
          </p:nvPr>
        </p:nvSpPr>
        <p:spPr>
          <a:xfrm>
            <a:off x="0" y="2673276"/>
            <a:ext cx="12192000" cy="1143000"/>
          </a:xfrm>
          <a:solidFill>
            <a:schemeClr val="tx1"/>
          </a:solidFill>
        </p:spPr>
        <p:txBody>
          <a:bodyPr lIns="91440" tIns="45720" rIns="91440" bIns="45720">
            <a:noAutofit/>
          </a:bodyPr>
          <a:lstStyle>
            <a:lvl1pPr>
              <a:defRPr sz="4000" b="0" i="0">
                <a:solidFill>
                  <a:schemeClr val="accent5"/>
                </a:solidFill>
                <a:latin typeface="+mj-lt"/>
              </a:defRPr>
            </a:lvl1pPr>
          </a:lstStyle>
          <a:p>
            <a:r>
              <a:rPr lang="en-GB" noProof="0" dirty="0"/>
              <a:t>CompTIA IT Fundamentals+</a:t>
            </a:r>
            <a:br>
              <a:rPr lang="en-GB" noProof="0" dirty="0"/>
            </a:br>
            <a:r>
              <a:rPr lang="en-GB" noProof="0" dirty="0"/>
              <a:t>(Exam FC0‑U61)</a:t>
            </a:r>
            <a:endParaRPr lang="en-US" noProof="0" dirty="0"/>
          </a:p>
        </p:txBody>
      </p:sp>
      <p:pic>
        <p:nvPicPr>
          <p:cNvPr id="13" name="Picture 12" descr="CompTIA logo">
            <a:extLst>
              <a:ext uri="{FF2B5EF4-FFF2-40B4-BE49-F238E27FC236}">
                <a16:creationId xmlns:a16="http://schemas.microsoft.com/office/drawing/2014/main" id="{EC532169-3147-4394-AA33-62CEA5752870}"/>
              </a:ext>
            </a:extLst>
          </p:cNvPr>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0597366" y="224411"/>
            <a:ext cx="1419225" cy="7905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25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Outline">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400"/>
            <a:ext cx="11978640" cy="5577840"/>
          </a:xfrm>
        </p:spPr>
        <p:txBody>
          <a:bodyPr/>
          <a:lstStyle>
            <a:lvl1pPr marL="0" indent="0">
              <a:spcBef>
                <a:spcPts val="2400"/>
              </a:spcBef>
              <a:spcAft>
                <a:spcPts val="2400"/>
              </a:spcAft>
              <a:buNone/>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normAutofit/>
          </a:bodyPr>
          <a:lstStyle>
            <a:lvl1pPr algn="ctr">
              <a:defRPr sz="4800"/>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58A365D4-CB39-4DD5-9171-D491B0401A7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7DB4F6E3-B7B7-47B4-88B2-4B4973B49B30}"/>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endParaRPr lang="en-US" dirty="0"/>
          </a:p>
        </p:txBody>
      </p:sp>
    </p:spTree>
    <p:extLst>
      <p:ext uri="{BB962C8B-B14F-4D97-AF65-F5344CB8AC3E}">
        <p14:creationId xmlns:p14="http://schemas.microsoft.com/office/powerpoint/2010/main" val="2417121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9D882FC-8A2F-4BB3-A76C-2A2A28761589}"/>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Tree>
    <p:extLst>
      <p:ext uri="{BB962C8B-B14F-4D97-AF65-F5344CB8AC3E}">
        <p14:creationId xmlns:p14="http://schemas.microsoft.com/office/powerpoint/2010/main" val="205866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620017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6" name="Group 5" descr="Objectives">
            <a:extLst>
              <a:ext uri="{FF2B5EF4-FFF2-40B4-BE49-F238E27FC236}">
                <a16:creationId xmlns:a16="http://schemas.microsoft.com/office/drawing/2014/main" id="{1C7F5C99-0345-4FCE-A9C4-F860AC4C87D7}"/>
              </a:ext>
            </a:extLst>
          </p:cNvPr>
          <p:cNvGrpSpPr/>
          <p:nvPr userDrawn="1"/>
        </p:nvGrpSpPr>
        <p:grpSpPr>
          <a:xfrm>
            <a:off x="6291618" y="822960"/>
            <a:ext cx="5900382" cy="5715000"/>
            <a:chOff x="6291618" y="822960"/>
            <a:chExt cx="5900382" cy="5715000"/>
          </a:xfrm>
        </p:grpSpPr>
        <p:pic>
          <p:nvPicPr>
            <p:cNvPr id="8" name="Picture 7" descr="Objectives (Image by racorn © 23rf.com)">
              <a:extLst>
                <a:ext uri="{FF2B5EF4-FFF2-40B4-BE49-F238E27FC236}">
                  <a16:creationId xmlns:a16="http://schemas.microsoft.com/office/drawing/2014/main" id="{93F9B8EA-F0FB-4DAE-9D71-AB3B17E1285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91618" y="822960"/>
              <a:ext cx="5900382" cy="5715000"/>
            </a:xfrm>
            <a:prstGeom prst="rect">
              <a:avLst/>
            </a:prstGeom>
          </p:spPr>
        </p:pic>
        <p:sp>
          <p:nvSpPr>
            <p:cNvPr id="10" name="TextBox 9" descr="Unit objectives (Image by racorn © 123rf.com)">
              <a:extLst>
                <a:ext uri="{FF2B5EF4-FFF2-40B4-BE49-F238E27FC236}">
                  <a16:creationId xmlns:a16="http://schemas.microsoft.com/office/drawing/2014/main" id="{E3194958-6F33-40AC-AD10-F14190F7280D}"/>
                </a:ext>
              </a:extLst>
            </p:cNvPr>
            <p:cNvSpPr txBox="1"/>
            <p:nvPr userDrawn="1"/>
          </p:nvSpPr>
          <p:spPr>
            <a:xfrm>
              <a:off x="6447304" y="6177439"/>
              <a:ext cx="1729961" cy="246221"/>
            </a:xfrm>
            <a:prstGeom prst="rect">
              <a:avLst/>
            </a:prstGeom>
            <a:noFill/>
          </p:spPr>
          <p:txBody>
            <a:bodyPr wrap="none" rtlCol="0">
              <a:spAutoFit/>
            </a:bodyPr>
            <a:lstStyle/>
            <a:p>
              <a:r>
                <a:rPr lang="en-US" sz="1000" dirty="0">
                  <a:solidFill>
                    <a:schemeClr val="accent5"/>
                  </a:solidFill>
                </a:rPr>
                <a:t>Image by </a:t>
              </a:r>
              <a:r>
                <a:rPr lang="en-US" sz="1000" dirty="0" err="1">
                  <a:solidFill>
                    <a:schemeClr val="accent5"/>
                  </a:solidFill>
                </a:rPr>
                <a:t>racorn</a:t>
              </a:r>
              <a:r>
                <a:rPr lang="en-US" sz="1000" dirty="0">
                  <a:solidFill>
                    <a:schemeClr val="accent5"/>
                  </a:solidFill>
                </a:rPr>
                <a:t> © 123rf.com</a:t>
              </a:r>
            </a:p>
          </p:txBody>
        </p:sp>
      </p:gr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Objectives</a:t>
            </a:r>
          </a:p>
        </p:txBody>
      </p:sp>
      <p:sp>
        <p:nvSpPr>
          <p:cNvPr id="12" name="Footer Placeholder 4">
            <a:extLst>
              <a:ext uri="{FF2B5EF4-FFF2-40B4-BE49-F238E27FC236}">
                <a16:creationId xmlns:a16="http://schemas.microsoft.com/office/drawing/2014/main" id="{3F0C4344-A7A7-4D9C-B4A8-FD2FF9DF2F54}"/>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AA92C0BC-1371-444D-9B2C-9CF85120402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039452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view">
    <p:spTree>
      <p:nvGrpSpPr>
        <p:cNvPr id="1" name=""/>
        <p:cNvGrpSpPr/>
        <p:nvPr/>
      </p:nvGrpSpPr>
      <p:grpSpPr>
        <a:xfrm>
          <a:off x="0" y="0"/>
          <a:ext cx="0" cy="0"/>
          <a:chOff x="0" y="0"/>
          <a:chExt cx="0" cy="0"/>
        </a:xfrm>
      </p:grpSpPr>
      <p:sp>
        <p:nvSpPr>
          <p:cNvPr id="3" name="Content Placeholder 2"/>
          <p:cNvSpPr>
            <a:spLocks noGrp="1"/>
          </p:cNvSpPr>
          <p:nvPr>
            <p:ph idx="1"/>
          </p:nvPr>
        </p:nvSpPr>
        <p:spPr>
          <a:xfrm>
            <a:off x="7161362" y="914399"/>
            <a:ext cx="503063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Review</a:t>
            </a:r>
          </a:p>
        </p:txBody>
      </p:sp>
      <p:grpSp>
        <p:nvGrpSpPr>
          <p:cNvPr id="12" name="Group 11" descr="Review ">
            <a:extLst>
              <a:ext uri="{FF2B5EF4-FFF2-40B4-BE49-F238E27FC236}">
                <a16:creationId xmlns:a16="http://schemas.microsoft.com/office/drawing/2014/main" id="{D9D5A189-4666-4772-A9C8-16648CDE9AE8}"/>
              </a:ext>
            </a:extLst>
          </p:cNvPr>
          <p:cNvGrpSpPr/>
          <p:nvPr userDrawn="1"/>
        </p:nvGrpSpPr>
        <p:grpSpPr>
          <a:xfrm>
            <a:off x="17612" y="822960"/>
            <a:ext cx="7143750" cy="5715000"/>
            <a:chOff x="17612" y="822960"/>
            <a:chExt cx="7143750" cy="5715000"/>
          </a:xfrm>
        </p:grpSpPr>
        <p:pic>
          <p:nvPicPr>
            <p:cNvPr id="13" name="Picture 12" descr="Review (Image by Wavebreak Media © 123rf.com)">
              <a:extLst>
                <a:ext uri="{FF2B5EF4-FFF2-40B4-BE49-F238E27FC236}">
                  <a16:creationId xmlns:a16="http://schemas.microsoft.com/office/drawing/2014/main" id="{E6C7E7FE-ED67-4556-8E17-D224225F3C9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7612" y="822960"/>
              <a:ext cx="7143750" cy="5715000"/>
            </a:xfrm>
            <a:prstGeom prst="rect">
              <a:avLst/>
            </a:prstGeom>
          </p:spPr>
        </p:pic>
        <p:sp>
          <p:nvSpPr>
            <p:cNvPr id="14" name="TextBox 13">
              <a:extLst>
                <a:ext uri="{FF2B5EF4-FFF2-40B4-BE49-F238E27FC236}">
                  <a16:creationId xmlns:a16="http://schemas.microsoft.com/office/drawing/2014/main" id="{FE75F581-47F3-447A-8CF0-D183ECAAF9EB}"/>
                </a:ext>
              </a:extLst>
            </p:cNvPr>
            <p:cNvSpPr txBox="1"/>
            <p:nvPr userDrawn="1"/>
          </p:nvSpPr>
          <p:spPr>
            <a:xfrm>
              <a:off x="4820657" y="859869"/>
              <a:ext cx="2340705" cy="246221"/>
            </a:xfrm>
            <a:prstGeom prst="rect">
              <a:avLst/>
            </a:prstGeom>
            <a:noFill/>
          </p:spPr>
          <p:txBody>
            <a:bodyPr wrap="none" rtlCol="0">
              <a:spAutoFit/>
            </a:bodyPr>
            <a:lstStyle/>
            <a:p>
              <a:r>
                <a:rPr lang="en-US" sz="1000" dirty="0">
                  <a:solidFill>
                    <a:schemeClr val="accent3"/>
                  </a:solidFill>
                </a:rPr>
                <a:t>Image by Wavebreak Media © 123rf.com</a:t>
              </a:r>
            </a:p>
          </p:txBody>
        </p:sp>
      </p:grpSp>
      <p:sp>
        <p:nvSpPr>
          <p:cNvPr id="15" name="Footer Placeholder 4">
            <a:extLst>
              <a:ext uri="{FF2B5EF4-FFF2-40B4-BE49-F238E27FC236}">
                <a16:creationId xmlns:a16="http://schemas.microsoft.com/office/drawing/2014/main" id="{8142CB92-11C2-4AC8-B0CA-A561CB4AFA8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5B85E6EE-E8A1-4E58-B0FC-B112D6CF9A1F}"/>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453946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s">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5DCDA32-F80C-4AAC-996B-6E8032FB392A}"/>
              </a:ext>
            </a:extLst>
          </p:cNvPr>
          <p:cNvGrpSpPr/>
          <p:nvPr userDrawn="1"/>
        </p:nvGrpSpPr>
        <p:grpSpPr>
          <a:xfrm>
            <a:off x="5423065" y="813435"/>
            <a:ext cx="6768936" cy="5724525"/>
            <a:chOff x="5423065" y="813435"/>
            <a:chExt cx="6768936" cy="5724525"/>
          </a:xfrm>
        </p:grpSpPr>
        <p:pic>
          <p:nvPicPr>
            <p:cNvPr id="15" name="Picture 14" descr="Time for a lab... (Image by goodluz © 123rf.com)">
              <a:extLst>
                <a:ext uri="{FF2B5EF4-FFF2-40B4-BE49-F238E27FC236}">
                  <a16:creationId xmlns:a16="http://schemas.microsoft.com/office/drawing/2014/main" id="{03CE7AE5-8E7D-44CF-8BC6-5CA092633B1D}"/>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5423065" y="813435"/>
              <a:ext cx="6768936" cy="5724525"/>
            </a:xfrm>
            <a:prstGeom prst="rect">
              <a:avLst/>
            </a:prstGeom>
          </p:spPr>
        </p:pic>
        <p:sp>
          <p:nvSpPr>
            <p:cNvPr id="16" name="TextBox 15">
              <a:extLst>
                <a:ext uri="{FF2B5EF4-FFF2-40B4-BE49-F238E27FC236}">
                  <a16:creationId xmlns:a16="http://schemas.microsoft.com/office/drawing/2014/main" id="{E3D322FC-6A40-41D9-9421-BCEEDBFE2A81}"/>
                </a:ext>
              </a:extLst>
            </p:cNvPr>
            <p:cNvSpPr txBox="1"/>
            <p:nvPr userDrawn="1"/>
          </p:nvSpPr>
          <p:spPr>
            <a:xfrm>
              <a:off x="10391507" y="859869"/>
              <a:ext cx="1800493" cy="246221"/>
            </a:xfrm>
            <a:prstGeom prst="rect">
              <a:avLst/>
            </a:prstGeom>
            <a:noFill/>
          </p:spPr>
          <p:txBody>
            <a:bodyPr wrap="none" rtlCol="0">
              <a:spAutoFit/>
            </a:bodyPr>
            <a:lstStyle/>
            <a:p>
              <a:r>
                <a:rPr lang="en-US" sz="1000" dirty="0">
                  <a:solidFill>
                    <a:schemeClr val="accent3"/>
                  </a:solidFill>
                </a:rPr>
                <a:t>Image by </a:t>
              </a:r>
              <a:r>
                <a:rPr lang="en-US" sz="1000" dirty="0" err="1">
                  <a:solidFill>
                    <a:schemeClr val="accent3"/>
                  </a:solidFill>
                </a:rPr>
                <a:t>goodluz</a:t>
              </a:r>
              <a:r>
                <a:rPr lang="en-US" sz="1000" dirty="0">
                  <a:solidFill>
                    <a:schemeClr val="accent3"/>
                  </a:solidFill>
                </a:rPr>
                <a:t> © 123rf.com</a:t>
              </a:r>
            </a:p>
          </p:txBody>
        </p:sp>
      </p:grpSp>
      <p:sp>
        <p:nvSpPr>
          <p:cNvPr id="3" name="Content Placeholder 2"/>
          <p:cNvSpPr>
            <a:spLocks noGrp="1"/>
          </p:cNvSpPr>
          <p:nvPr>
            <p:ph idx="1"/>
          </p:nvPr>
        </p:nvSpPr>
        <p:spPr>
          <a:xfrm>
            <a:off x="91440" y="914400"/>
            <a:ext cx="5331624"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Labs</a:t>
            </a:r>
          </a:p>
        </p:txBody>
      </p:sp>
      <p:sp>
        <p:nvSpPr>
          <p:cNvPr id="17" name="Footer Placeholder 4">
            <a:extLst>
              <a:ext uri="{FF2B5EF4-FFF2-40B4-BE49-F238E27FC236}">
                <a16:creationId xmlns:a16="http://schemas.microsoft.com/office/drawing/2014/main" id="{0AD369E6-3008-4AB3-8D39-2CAC2676621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a:extLst>
              <a:ext uri="{FF2B5EF4-FFF2-40B4-BE49-F238E27FC236}">
                <a16:creationId xmlns:a16="http://schemas.microsoft.com/office/drawing/2014/main" id="{17E2A783-7B63-4ADB-A81B-D2F21C9CBB65}"/>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41657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8" name="Footer Placeholder 4">
            <a:extLst>
              <a:ext uri="{FF2B5EF4-FFF2-40B4-BE49-F238E27FC236}">
                <a16:creationId xmlns:a16="http://schemas.microsoft.com/office/drawing/2014/main" id="{09765914-C0DD-4D57-876A-8BE033A6EE9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4CFC60E1-5CBB-4291-B6B7-2638F1ACE1BD}"/>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72996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Over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6" name="Content Placeholder 2"/>
          <p:cNvSpPr>
            <a:spLocks noGrp="1"/>
          </p:cNvSpPr>
          <p:nvPr>
            <p:ph idx="12"/>
          </p:nvPr>
        </p:nvSpPr>
        <p:spPr>
          <a:xfrm>
            <a:off x="91440" y="3749040"/>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1F726AD9-D0F2-4891-952C-2475E49333B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49C8AE80-85B3-4E94-9EFE-492F092057C3}"/>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8049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39"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305F697-A50F-454E-A5B3-6B700EF5400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7" name="Slide Number Placeholder 7">
            <a:extLst>
              <a:ext uri="{FF2B5EF4-FFF2-40B4-BE49-F238E27FC236}">
                <a16:creationId xmlns:a16="http://schemas.microsoft.com/office/drawing/2014/main" id="{8A8E4B70-9E08-4C25-8574-EC08E7CC6C9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19184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40"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E09A755E-6A49-4C8C-82B5-FDE250A6C36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C3018682-0C95-48D0-9865-4A930DFBF56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133306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36743D9A-8760-4675-9653-FCA0CE7ECC2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590E0E92-0E47-425E-AA14-AF799B428A1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62023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4"/>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8"/>
          <p:cNvSpPr>
            <a:spLocks noGrp="1"/>
          </p:cNvSpPr>
          <p:nvPr>
            <p:ph sz="quarter" idx="15"/>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D31C88DF-ED55-42FA-8000-06B9063FEDF3}"/>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4" name="Slide Number Placeholder 7">
            <a:extLst>
              <a:ext uri="{FF2B5EF4-FFF2-40B4-BE49-F238E27FC236}">
                <a16:creationId xmlns:a16="http://schemas.microsoft.com/office/drawing/2014/main" id="{B11A1D95-54A2-4B8E-A233-0D6F9D7E923C}"/>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957444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A0A27573-ABD4-4DEB-A1ED-921C0BA9A820}"/>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5" name="Slide Number Placeholder 7">
            <a:extLst>
              <a:ext uri="{FF2B5EF4-FFF2-40B4-BE49-F238E27FC236}">
                <a16:creationId xmlns:a16="http://schemas.microsoft.com/office/drawing/2014/main" id="{D5E3DCE9-C3F9-4388-8DFB-75A5CD400C2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447467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3BBC94A-E716-4C5B-9551-6AA8BA10D5F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4" name="Slide Number Placeholder 7">
            <a:extLst>
              <a:ext uri="{FF2B5EF4-FFF2-40B4-BE49-F238E27FC236}">
                <a16:creationId xmlns:a16="http://schemas.microsoft.com/office/drawing/2014/main" id="{901D52F7-13EC-4885-AD3E-387E1CE0723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702673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22960"/>
          </a:xfrm>
          <a:prstGeom prst="rect">
            <a:avLst/>
          </a:prstGeom>
          <a:solidFill>
            <a:schemeClr val="tx1"/>
          </a:solidFill>
        </p:spPr>
        <p:txBody>
          <a:bodyPr vert="horz" lIns="91440" tIns="45720" rIns="91440" bIns="45720" rtlCol="0" anchor="ctr">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91440" y="914400"/>
            <a:ext cx="11978640" cy="5577840"/>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358617278"/>
      </p:ext>
    </p:extLst>
  </p:cSld>
  <p:clrMap bg1="lt1" tx1="dk1" bg2="lt2" tx2="dk2" accent1="accent1" accent2="accent2" accent3="accent3" accent4="accent4" accent5="accent5" accent6="accent6" hlink="hlink" folHlink="folHlink"/>
  <p:sldLayoutIdLst>
    <p:sldLayoutId id="2147483661" r:id="rId1"/>
    <p:sldLayoutId id="2147483686" r:id="rId2"/>
    <p:sldLayoutId id="2147483682" r:id="rId3"/>
    <p:sldLayoutId id="2147483664" r:id="rId4"/>
    <p:sldLayoutId id="2147483674" r:id="rId5"/>
    <p:sldLayoutId id="2147483675" r:id="rId6"/>
    <p:sldLayoutId id="2147483676" r:id="rId7"/>
    <p:sldLayoutId id="2147483666" r:id="rId8"/>
    <p:sldLayoutId id="2147483677" r:id="rId9"/>
    <p:sldLayoutId id="2147483681" r:id="rId10"/>
    <p:sldLayoutId id="2147483667" r:id="rId11"/>
    <p:sldLayoutId id="2147483687" r:id="rId12"/>
    <p:sldLayoutId id="2147483688" r:id="rId13"/>
    <p:sldLayoutId id="2147483689" r:id="rId14"/>
  </p:sldLayoutIdLst>
  <p:hf hdr="0" dt="0"/>
  <p:txStyles>
    <p:titleStyle>
      <a:lvl1pPr algn="ctr" defTabSz="914400" rtl="0" eaLnBrk="1" latinLnBrk="0" hangingPunct="1">
        <a:lnSpc>
          <a:spcPct val="100000"/>
        </a:lnSpc>
        <a:spcBef>
          <a:spcPct val="0"/>
        </a:spcBef>
        <a:buNone/>
        <a:defRPr sz="5400" b="1" kern="1200">
          <a:solidFill>
            <a:schemeClr val="accent5"/>
          </a:solidFill>
          <a:latin typeface="+mj-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110000"/>
        </a:lnSpc>
        <a:spcBef>
          <a:spcPts val="0"/>
        </a:spcBef>
        <a:spcAft>
          <a:spcPts val="1800"/>
        </a:spcAft>
        <a:buSzPct val="100000"/>
        <a:buFont typeface="Arial" panose="020B0604020202020204" pitchFamily="34" charset="0"/>
        <a:buChar char="•"/>
        <a:defRPr sz="4400" i="0" kern="1200">
          <a:solidFill>
            <a:schemeClr val="tx1"/>
          </a:solidFill>
          <a:latin typeface="+mn-lt"/>
          <a:ea typeface="Verdana" panose="020B06040305040B0204" pitchFamily="34" charset="0"/>
          <a:cs typeface="Verdana" panose="020B06040305040B0204" pitchFamily="34" charset="0"/>
        </a:defRPr>
      </a:lvl1pPr>
      <a:lvl2pPr marL="685800" indent="-228600" algn="l" defTabSz="914400" rtl="0" eaLnBrk="1" latinLnBrk="0" hangingPunct="1">
        <a:lnSpc>
          <a:spcPct val="100000"/>
        </a:lnSpc>
        <a:spcBef>
          <a:spcPts val="0"/>
        </a:spcBef>
        <a:spcAft>
          <a:spcPts val="1200"/>
        </a:spcAft>
        <a:buSzPct val="75000"/>
        <a:buFont typeface="Courier New" panose="02070309020205020404" pitchFamily="49" charset="0"/>
        <a:buChar char="o"/>
        <a:defRPr sz="3600" i="0" kern="1200">
          <a:solidFill>
            <a:schemeClr val="tx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800" i="0" kern="1200">
          <a:solidFill>
            <a:schemeClr val="tx1"/>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baseline="0">
          <a:solidFill>
            <a:schemeClr val="tx1"/>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a:solidFill>
            <a:schemeClr val="tx1"/>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D658884-637C-4BB2-885F-E8DA4225A297}"/>
              </a:ext>
            </a:extLst>
          </p:cNvPr>
          <p:cNvSpPr>
            <a:spLocks noGrp="1"/>
          </p:cNvSpPr>
          <p:nvPr>
            <p:ph type="subTitle" idx="1"/>
          </p:nvPr>
        </p:nvSpPr>
        <p:spPr/>
        <p:txBody>
          <a:bodyPr/>
          <a:lstStyle/>
          <a:p>
            <a:r>
              <a:rPr lang="en-US" dirty="0"/>
              <a:t>Module 5 / Unit 1 / Security Concerns</a:t>
            </a:r>
          </a:p>
        </p:txBody>
      </p:sp>
      <p:sp>
        <p:nvSpPr>
          <p:cNvPr id="3" name="Title 2">
            <a:extLst>
              <a:ext uri="{FF2B5EF4-FFF2-40B4-BE49-F238E27FC236}">
                <a16:creationId xmlns:a16="http://schemas.microsoft.com/office/drawing/2014/main" id="{122B6C7E-C632-46E4-BB13-B5E9338D03F1}"/>
              </a:ext>
            </a:extLst>
          </p:cNvPr>
          <p:cNvSpPr>
            <a:spLocks noGrp="1"/>
          </p:cNvSpPr>
          <p:nvPr>
            <p:ph type="title"/>
          </p:nvPr>
        </p:nvSpPr>
        <p:spPr/>
        <p:txBody>
          <a:bodyPr/>
          <a:lstStyle/>
          <a:p>
            <a:r>
              <a:rPr lang="en-GB" dirty="0"/>
              <a:t>CompTIA IT Fundamentals+</a:t>
            </a:r>
            <a:br>
              <a:rPr lang="en-GB" dirty="0"/>
            </a:br>
            <a:r>
              <a:rPr lang="en-GB" dirty="0"/>
              <a:t>(Exam FC0‑U61)</a:t>
            </a:r>
            <a:endParaRPr lang="en-US" dirty="0"/>
          </a:p>
        </p:txBody>
      </p:sp>
    </p:spTree>
    <p:extLst>
      <p:ext uri="{BB962C8B-B14F-4D97-AF65-F5344CB8AC3E}">
        <p14:creationId xmlns:p14="http://schemas.microsoft.com/office/powerpoint/2010/main" val="3705215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Identity fraud</a:t>
            </a:r>
          </a:p>
          <a:p>
            <a:pPr lvl="1"/>
            <a:r>
              <a:rPr lang="en-US" dirty="0"/>
              <a:t>Masquerade as someone else</a:t>
            </a:r>
          </a:p>
          <a:p>
            <a:pPr lvl="1"/>
            <a:r>
              <a:rPr lang="en-US" dirty="0"/>
              <a:t>Control accounts that are supposed to be operated by someone else</a:t>
            </a:r>
          </a:p>
          <a:p>
            <a:pPr lvl="1"/>
            <a:r>
              <a:rPr lang="en-US" dirty="0"/>
              <a:t>Exploit stolen Personally Identifiable Information (PII)</a:t>
            </a:r>
          </a:p>
          <a:p>
            <a:r>
              <a:rPr lang="en-US" dirty="0"/>
              <a:t>“Shoulder surfing” to observe credentials</a:t>
            </a:r>
          </a:p>
        </p:txBody>
      </p:sp>
      <p:sp>
        <p:nvSpPr>
          <p:cNvPr id="2" name="Title 1"/>
          <p:cNvSpPr>
            <a:spLocks noGrp="1"/>
          </p:cNvSpPr>
          <p:nvPr>
            <p:ph type="title"/>
          </p:nvPr>
        </p:nvSpPr>
        <p:spPr/>
        <p:txBody>
          <a:bodyPr/>
          <a:lstStyle/>
          <a:p>
            <a:r>
              <a:rPr lang="en-US" dirty="0"/>
              <a:t>Identity Fraud and Shoulder Surfing</a:t>
            </a:r>
          </a:p>
        </p:txBody>
      </p:sp>
      <p:sp>
        <p:nvSpPr>
          <p:cNvPr id="4" name="Footer Placeholder 3">
            <a:extLst>
              <a:ext uri="{FF2B5EF4-FFF2-40B4-BE49-F238E27FC236}">
                <a16:creationId xmlns:a16="http://schemas.microsoft.com/office/drawing/2014/main" id="{9EBB2846-6FAF-47E1-90C9-DFF0B8F0FA56}"/>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6DB49300-E67D-4C52-BE36-442332052D47}"/>
              </a:ext>
            </a:extLst>
          </p:cNvPr>
          <p:cNvSpPr>
            <a:spLocks noGrp="1"/>
          </p:cNvSpPr>
          <p:nvPr>
            <p:ph type="sldNum" sz="quarter" idx="4"/>
          </p:nvPr>
        </p:nvSpPr>
        <p:spPr/>
        <p:txBody>
          <a:bodyPr/>
          <a:lstStyle/>
          <a:p>
            <a:fld id="{5356F478-C559-429F-9426-6D8D07B5A7AD}" type="slidenum">
              <a:rPr lang="en-US" smtClean="0"/>
              <a:pPr/>
              <a:t>10</a:t>
            </a:fld>
            <a:endParaRPr lang="en-US" dirty="0"/>
          </a:p>
        </p:txBody>
      </p:sp>
    </p:spTree>
    <p:extLst>
      <p:ext uri="{BB962C8B-B14F-4D97-AF65-F5344CB8AC3E}">
        <p14:creationId xmlns:p14="http://schemas.microsoft.com/office/powerpoint/2010/main" val="17884813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7A87C-259A-45CD-8A79-189DD8D03F92}"/>
              </a:ext>
            </a:extLst>
          </p:cNvPr>
          <p:cNvSpPr>
            <a:spLocks noGrp="1"/>
          </p:cNvSpPr>
          <p:nvPr>
            <p:ph type="title"/>
          </p:nvPr>
        </p:nvSpPr>
        <p:spPr/>
        <p:txBody>
          <a:bodyPr/>
          <a:lstStyle/>
          <a:p>
            <a:r>
              <a:rPr lang="en-US" dirty="0"/>
              <a:t>Defeating Social Engineering Attacks</a:t>
            </a:r>
          </a:p>
        </p:txBody>
      </p:sp>
      <p:sp>
        <p:nvSpPr>
          <p:cNvPr id="4" name="Content Placeholder 3">
            <a:extLst>
              <a:ext uri="{FF2B5EF4-FFF2-40B4-BE49-F238E27FC236}">
                <a16:creationId xmlns:a16="http://schemas.microsoft.com/office/drawing/2014/main" id="{C6FD11A1-E025-4F56-AD34-9499862E0314}"/>
              </a:ext>
            </a:extLst>
          </p:cNvPr>
          <p:cNvSpPr>
            <a:spLocks noGrp="1"/>
          </p:cNvSpPr>
          <p:nvPr>
            <p:ph sz="half" idx="2"/>
          </p:nvPr>
        </p:nvSpPr>
        <p:spPr/>
        <p:txBody>
          <a:bodyPr>
            <a:normAutofit fontScale="92500" lnSpcReduction="10000"/>
          </a:bodyPr>
          <a:lstStyle/>
          <a:p>
            <a:r>
              <a:rPr lang="en-US" dirty="0"/>
              <a:t>Training and education</a:t>
            </a:r>
          </a:p>
          <a:p>
            <a:r>
              <a:rPr lang="en-US" dirty="0"/>
              <a:t>Security policies</a:t>
            </a:r>
          </a:p>
          <a:p>
            <a:pPr lvl="1"/>
            <a:r>
              <a:rPr lang="en-US" dirty="0"/>
              <a:t>Proper support procedures</a:t>
            </a:r>
          </a:p>
          <a:p>
            <a:pPr lvl="1"/>
            <a:r>
              <a:rPr lang="en-US" dirty="0"/>
              <a:t>Account and device protection—e.g. using screen locks to prevent “lunchtime attacks”</a:t>
            </a:r>
          </a:p>
          <a:p>
            <a:pPr lvl="1"/>
            <a:r>
              <a:rPr lang="en-US" dirty="0"/>
              <a:t>Identity badges, escorted visitors, and secure doors</a:t>
            </a:r>
          </a:p>
        </p:txBody>
      </p:sp>
      <p:pic>
        <p:nvPicPr>
          <p:cNvPr id="7" name="Content Placeholder 6" descr="Train users in secure behavior (Image by dotshock © 123rf.com)">
            <a:extLst>
              <a:ext uri="{FF2B5EF4-FFF2-40B4-BE49-F238E27FC236}">
                <a16:creationId xmlns:a16="http://schemas.microsoft.com/office/drawing/2014/main" id="{6B160EDA-40D9-4830-B20F-D11F3ED8D292}"/>
              </a:ext>
            </a:extLst>
          </p:cNvPr>
          <p:cNvPicPr>
            <a:picLocks noGrp="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576707" y="2044001"/>
            <a:ext cx="4974336" cy="3319272"/>
          </a:xfrm>
          <a:prstGeom prst="rect">
            <a:avLst/>
          </a:prstGeom>
          <a:noFill/>
          <a:ln>
            <a:noFill/>
          </a:ln>
        </p:spPr>
      </p:pic>
      <p:sp>
        <p:nvSpPr>
          <p:cNvPr id="3" name="Footer Placeholder 2">
            <a:extLst>
              <a:ext uri="{FF2B5EF4-FFF2-40B4-BE49-F238E27FC236}">
                <a16:creationId xmlns:a16="http://schemas.microsoft.com/office/drawing/2014/main" id="{6CF0D9CE-6253-4EFB-A540-CC922252484E}"/>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F5CABBD4-BC62-4B15-8127-379D7C3709EA}"/>
              </a:ext>
            </a:extLst>
          </p:cNvPr>
          <p:cNvSpPr>
            <a:spLocks noGrp="1"/>
          </p:cNvSpPr>
          <p:nvPr>
            <p:ph type="sldNum" sz="quarter" idx="4"/>
          </p:nvPr>
        </p:nvSpPr>
        <p:spPr/>
        <p:txBody>
          <a:bodyPr/>
          <a:lstStyle/>
          <a:p>
            <a:fld id="{5356F478-C559-429F-9426-6D8D07B5A7AD}" type="slidenum">
              <a:rPr lang="en-US" smtClean="0"/>
              <a:pPr/>
              <a:t>11</a:t>
            </a:fld>
            <a:endParaRPr lang="en-US" dirty="0"/>
          </a:p>
        </p:txBody>
      </p:sp>
    </p:spTree>
    <p:extLst>
      <p:ext uri="{BB962C8B-B14F-4D97-AF65-F5344CB8AC3E}">
        <p14:creationId xmlns:p14="http://schemas.microsoft.com/office/powerpoint/2010/main" val="31453224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545B6D1-746F-4AA0-83C7-2830D30B2CCA}"/>
              </a:ext>
            </a:extLst>
          </p:cNvPr>
          <p:cNvSpPr>
            <a:spLocks noGrp="1"/>
          </p:cNvSpPr>
          <p:nvPr>
            <p:ph idx="1"/>
          </p:nvPr>
        </p:nvSpPr>
        <p:spPr/>
        <p:txBody>
          <a:bodyPr>
            <a:normAutofit fontScale="92500"/>
          </a:bodyPr>
          <a:lstStyle/>
          <a:p>
            <a:r>
              <a:rPr lang="en-US" dirty="0"/>
              <a:t>Outages cost—financially and reputational damage</a:t>
            </a:r>
          </a:p>
          <a:p>
            <a:r>
              <a:rPr lang="en-US" dirty="0"/>
              <a:t>Business continuity plans minimize outages or the effect of outages</a:t>
            </a:r>
          </a:p>
          <a:p>
            <a:r>
              <a:rPr lang="en-US" dirty="0"/>
              <a:t>Fault tolerance</a:t>
            </a:r>
          </a:p>
          <a:p>
            <a:pPr lvl="1"/>
            <a:r>
              <a:rPr lang="en-US" dirty="0"/>
              <a:t>Design systems without single points of failure</a:t>
            </a:r>
          </a:p>
          <a:p>
            <a:pPr lvl="1"/>
            <a:r>
              <a:rPr lang="en-US" dirty="0"/>
              <a:t>Develop contingency plans to cope with failures</a:t>
            </a:r>
          </a:p>
          <a:p>
            <a:pPr lvl="1"/>
            <a:r>
              <a:rPr lang="en-US" dirty="0"/>
              <a:t>Provision redundant components and systems to allow failover</a:t>
            </a:r>
          </a:p>
        </p:txBody>
      </p:sp>
      <p:sp>
        <p:nvSpPr>
          <p:cNvPr id="3" name="Title 2">
            <a:extLst>
              <a:ext uri="{FF2B5EF4-FFF2-40B4-BE49-F238E27FC236}">
                <a16:creationId xmlns:a16="http://schemas.microsoft.com/office/drawing/2014/main" id="{4A4A2780-7745-40F2-A04C-32652E85E808}"/>
              </a:ext>
            </a:extLst>
          </p:cNvPr>
          <p:cNvSpPr>
            <a:spLocks noGrp="1"/>
          </p:cNvSpPr>
          <p:nvPr>
            <p:ph type="title"/>
          </p:nvPr>
        </p:nvSpPr>
        <p:spPr/>
        <p:txBody>
          <a:bodyPr/>
          <a:lstStyle/>
          <a:p>
            <a:r>
              <a:rPr lang="en-US" dirty="0"/>
              <a:t>Business Continuity and Fault Tolerance</a:t>
            </a:r>
          </a:p>
        </p:txBody>
      </p:sp>
      <p:sp>
        <p:nvSpPr>
          <p:cNvPr id="4" name="Footer Placeholder 3">
            <a:extLst>
              <a:ext uri="{FF2B5EF4-FFF2-40B4-BE49-F238E27FC236}">
                <a16:creationId xmlns:a16="http://schemas.microsoft.com/office/drawing/2014/main" id="{D55A4C9D-9CF5-4549-90B5-53F64942BCD7}"/>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19BECDF7-54E9-4AAE-8833-5ECCE4012AF8}"/>
              </a:ext>
            </a:extLst>
          </p:cNvPr>
          <p:cNvSpPr>
            <a:spLocks noGrp="1"/>
          </p:cNvSpPr>
          <p:nvPr>
            <p:ph type="sldNum" sz="quarter" idx="4"/>
          </p:nvPr>
        </p:nvSpPr>
        <p:spPr/>
        <p:txBody>
          <a:bodyPr/>
          <a:lstStyle/>
          <a:p>
            <a:fld id="{5356F478-C559-429F-9426-6D8D07B5A7AD}" type="slidenum">
              <a:rPr lang="en-US" smtClean="0"/>
              <a:pPr/>
              <a:t>12</a:t>
            </a:fld>
            <a:endParaRPr lang="en-US" dirty="0"/>
          </a:p>
        </p:txBody>
      </p:sp>
    </p:spTree>
    <p:extLst>
      <p:ext uri="{BB962C8B-B14F-4D97-AF65-F5344CB8AC3E}">
        <p14:creationId xmlns:p14="http://schemas.microsoft.com/office/powerpoint/2010/main" val="30885501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54417A-60CF-4E08-B027-A9ABCA5605AC}"/>
              </a:ext>
            </a:extLst>
          </p:cNvPr>
          <p:cNvSpPr>
            <a:spLocks noGrp="1"/>
          </p:cNvSpPr>
          <p:nvPr>
            <p:ph idx="1"/>
          </p:nvPr>
        </p:nvSpPr>
        <p:spPr/>
        <p:txBody>
          <a:bodyPr/>
          <a:lstStyle/>
          <a:p>
            <a:r>
              <a:rPr lang="en-US" dirty="0"/>
              <a:t>Redundant Array of Independent Disks (RAID) </a:t>
            </a:r>
          </a:p>
          <a:p>
            <a:r>
              <a:rPr lang="en-US" dirty="0"/>
              <a:t>Configurations to allow the storage system to tolerate individual disk unit failures</a:t>
            </a:r>
          </a:p>
          <a:p>
            <a:pPr lvl="1"/>
            <a:r>
              <a:rPr lang="en-US" dirty="0"/>
              <a:t>RAID 1—disk mirroring</a:t>
            </a:r>
          </a:p>
          <a:p>
            <a:pPr lvl="1"/>
            <a:r>
              <a:rPr lang="en-US" dirty="0"/>
              <a:t>RAID 5—striping with parity</a:t>
            </a:r>
          </a:p>
          <a:p>
            <a:r>
              <a:rPr lang="en-US" dirty="0"/>
              <a:t>RAID cannot replace the need for backups</a:t>
            </a:r>
          </a:p>
        </p:txBody>
      </p:sp>
      <p:sp>
        <p:nvSpPr>
          <p:cNvPr id="3" name="Title 2">
            <a:extLst>
              <a:ext uri="{FF2B5EF4-FFF2-40B4-BE49-F238E27FC236}">
                <a16:creationId xmlns:a16="http://schemas.microsoft.com/office/drawing/2014/main" id="{09431D4F-4BFF-4B74-8082-1796D717170E}"/>
              </a:ext>
            </a:extLst>
          </p:cNvPr>
          <p:cNvSpPr>
            <a:spLocks noGrp="1"/>
          </p:cNvSpPr>
          <p:nvPr>
            <p:ph type="title"/>
          </p:nvPr>
        </p:nvSpPr>
        <p:spPr/>
        <p:txBody>
          <a:bodyPr/>
          <a:lstStyle/>
          <a:p>
            <a:r>
              <a:rPr lang="en-US" dirty="0"/>
              <a:t>Data Redundancy</a:t>
            </a:r>
          </a:p>
        </p:txBody>
      </p:sp>
      <p:sp>
        <p:nvSpPr>
          <p:cNvPr id="4" name="Footer Placeholder 3">
            <a:extLst>
              <a:ext uri="{FF2B5EF4-FFF2-40B4-BE49-F238E27FC236}">
                <a16:creationId xmlns:a16="http://schemas.microsoft.com/office/drawing/2014/main" id="{27E08EB5-2339-4C0B-9A71-765DF79201D4}"/>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2C0C74C6-80D9-498C-B8EA-EFF6D13DE6D5}"/>
              </a:ext>
            </a:extLst>
          </p:cNvPr>
          <p:cNvSpPr>
            <a:spLocks noGrp="1"/>
          </p:cNvSpPr>
          <p:nvPr>
            <p:ph type="sldNum" sz="quarter" idx="4"/>
          </p:nvPr>
        </p:nvSpPr>
        <p:spPr/>
        <p:txBody>
          <a:bodyPr/>
          <a:lstStyle/>
          <a:p>
            <a:fld id="{5356F478-C559-429F-9426-6D8D07B5A7AD}" type="slidenum">
              <a:rPr lang="en-US" smtClean="0"/>
              <a:pPr/>
              <a:t>13</a:t>
            </a:fld>
            <a:endParaRPr lang="en-US" dirty="0"/>
          </a:p>
        </p:txBody>
      </p:sp>
    </p:spTree>
    <p:extLst>
      <p:ext uri="{BB962C8B-B14F-4D97-AF65-F5344CB8AC3E}">
        <p14:creationId xmlns:p14="http://schemas.microsoft.com/office/powerpoint/2010/main" val="4437951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AC6931F-6E41-4265-83B7-C47525308BAA}"/>
              </a:ext>
            </a:extLst>
          </p:cNvPr>
          <p:cNvSpPr>
            <a:spLocks noGrp="1"/>
          </p:cNvSpPr>
          <p:nvPr>
            <p:ph idx="1"/>
          </p:nvPr>
        </p:nvSpPr>
        <p:spPr/>
        <p:txBody>
          <a:bodyPr/>
          <a:lstStyle/>
          <a:p>
            <a:r>
              <a:rPr lang="en-US" dirty="0"/>
              <a:t>Multiple adapter cards/ports for individual host</a:t>
            </a:r>
          </a:p>
          <a:p>
            <a:pPr lvl="1"/>
            <a:r>
              <a:rPr lang="en-US" dirty="0"/>
              <a:t>Also allows load balancing</a:t>
            </a:r>
          </a:p>
          <a:p>
            <a:r>
              <a:rPr lang="en-US" dirty="0"/>
              <a:t>Multiple network paths between nodes</a:t>
            </a:r>
          </a:p>
          <a:p>
            <a:r>
              <a:rPr lang="en-US" dirty="0"/>
              <a:t>Routers can detect failed links and choose alternative paths</a:t>
            </a:r>
          </a:p>
        </p:txBody>
      </p:sp>
      <p:sp>
        <p:nvSpPr>
          <p:cNvPr id="3" name="Title 2">
            <a:extLst>
              <a:ext uri="{FF2B5EF4-FFF2-40B4-BE49-F238E27FC236}">
                <a16:creationId xmlns:a16="http://schemas.microsoft.com/office/drawing/2014/main" id="{33C3B508-1B20-4777-8B2B-B8856B97D308}"/>
              </a:ext>
            </a:extLst>
          </p:cNvPr>
          <p:cNvSpPr>
            <a:spLocks noGrp="1"/>
          </p:cNvSpPr>
          <p:nvPr>
            <p:ph type="title"/>
          </p:nvPr>
        </p:nvSpPr>
        <p:spPr/>
        <p:txBody>
          <a:bodyPr/>
          <a:lstStyle/>
          <a:p>
            <a:r>
              <a:rPr lang="en-US" dirty="0"/>
              <a:t>Network Redundancy</a:t>
            </a:r>
          </a:p>
        </p:txBody>
      </p:sp>
      <p:sp>
        <p:nvSpPr>
          <p:cNvPr id="4" name="Footer Placeholder 3">
            <a:extLst>
              <a:ext uri="{FF2B5EF4-FFF2-40B4-BE49-F238E27FC236}">
                <a16:creationId xmlns:a16="http://schemas.microsoft.com/office/drawing/2014/main" id="{C64547D5-B61D-418D-A989-E71DD0F0047F}"/>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EC650E33-DC88-4945-97E9-EAD397684AC9}"/>
              </a:ext>
            </a:extLst>
          </p:cNvPr>
          <p:cNvSpPr>
            <a:spLocks noGrp="1"/>
          </p:cNvSpPr>
          <p:nvPr>
            <p:ph type="sldNum" sz="quarter" idx="4"/>
          </p:nvPr>
        </p:nvSpPr>
        <p:spPr/>
        <p:txBody>
          <a:bodyPr/>
          <a:lstStyle/>
          <a:p>
            <a:fld id="{5356F478-C559-429F-9426-6D8D07B5A7AD}" type="slidenum">
              <a:rPr lang="en-US" smtClean="0"/>
              <a:pPr/>
              <a:t>14</a:t>
            </a:fld>
            <a:endParaRPr lang="en-US" dirty="0"/>
          </a:p>
        </p:txBody>
      </p:sp>
    </p:spTree>
    <p:extLst>
      <p:ext uri="{BB962C8B-B14F-4D97-AF65-F5344CB8AC3E}">
        <p14:creationId xmlns:p14="http://schemas.microsoft.com/office/powerpoint/2010/main" val="34522669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A7D4DFD-78E7-4DF0-B5B8-78C359852215}"/>
              </a:ext>
            </a:extLst>
          </p:cNvPr>
          <p:cNvSpPr>
            <a:spLocks noGrp="1"/>
          </p:cNvSpPr>
          <p:nvPr>
            <p:ph idx="1"/>
          </p:nvPr>
        </p:nvSpPr>
        <p:spPr/>
        <p:txBody>
          <a:bodyPr/>
          <a:lstStyle/>
          <a:p>
            <a:r>
              <a:rPr lang="en-US" dirty="0"/>
              <a:t>Dual power supplies</a:t>
            </a:r>
          </a:p>
          <a:p>
            <a:r>
              <a:rPr lang="en-US" dirty="0"/>
              <a:t>Redundant circuits</a:t>
            </a:r>
          </a:p>
          <a:p>
            <a:r>
              <a:rPr lang="en-US" dirty="0"/>
              <a:t>Uninterruptible Power Supply (UPS)</a:t>
            </a:r>
          </a:p>
          <a:p>
            <a:r>
              <a:rPr lang="en-US" dirty="0"/>
              <a:t>Backup power generator</a:t>
            </a:r>
          </a:p>
          <a:p>
            <a:endParaRPr lang="en-US" dirty="0"/>
          </a:p>
        </p:txBody>
      </p:sp>
      <p:sp>
        <p:nvSpPr>
          <p:cNvPr id="3" name="Title 2">
            <a:extLst>
              <a:ext uri="{FF2B5EF4-FFF2-40B4-BE49-F238E27FC236}">
                <a16:creationId xmlns:a16="http://schemas.microsoft.com/office/drawing/2014/main" id="{EB6A9AEC-2219-4A62-87E0-1C80E735AAF6}"/>
              </a:ext>
            </a:extLst>
          </p:cNvPr>
          <p:cNvSpPr>
            <a:spLocks noGrp="1"/>
          </p:cNvSpPr>
          <p:nvPr>
            <p:ph type="title"/>
          </p:nvPr>
        </p:nvSpPr>
        <p:spPr/>
        <p:txBody>
          <a:bodyPr/>
          <a:lstStyle/>
          <a:p>
            <a:r>
              <a:rPr lang="en-US" dirty="0"/>
              <a:t>Power Redundancy</a:t>
            </a:r>
          </a:p>
        </p:txBody>
      </p:sp>
      <p:sp>
        <p:nvSpPr>
          <p:cNvPr id="4" name="Footer Placeholder 3">
            <a:extLst>
              <a:ext uri="{FF2B5EF4-FFF2-40B4-BE49-F238E27FC236}">
                <a16:creationId xmlns:a16="http://schemas.microsoft.com/office/drawing/2014/main" id="{7A9FCD67-14D3-4A44-91B8-12E191A9BCB0}"/>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A6CBCB8C-8D3F-43C0-8A0C-03F33E81483B}"/>
              </a:ext>
            </a:extLst>
          </p:cNvPr>
          <p:cNvSpPr>
            <a:spLocks noGrp="1"/>
          </p:cNvSpPr>
          <p:nvPr>
            <p:ph type="sldNum" sz="quarter" idx="4"/>
          </p:nvPr>
        </p:nvSpPr>
        <p:spPr/>
        <p:txBody>
          <a:bodyPr/>
          <a:lstStyle/>
          <a:p>
            <a:fld id="{5356F478-C559-429F-9426-6D8D07B5A7AD}" type="slidenum">
              <a:rPr lang="en-US" smtClean="0"/>
              <a:pPr/>
              <a:t>15</a:t>
            </a:fld>
            <a:endParaRPr lang="en-US" dirty="0"/>
          </a:p>
        </p:txBody>
      </p:sp>
    </p:spTree>
    <p:extLst>
      <p:ext uri="{BB962C8B-B14F-4D97-AF65-F5344CB8AC3E}">
        <p14:creationId xmlns:p14="http://schemas.microsoft.com/office/powerpoint/2010/main" val="38235158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3D27AEA-68AB-49E9-A874-742D5BF91145}"/>
              </a:ext>
            </a:extLst>
          </p:cNvPr>
          <p:cNvSpPr>
            <a:spLocks noGrp="1"/>
          </p:cNvSpPr>
          <p:nvPr>
            <p:ph idx="1"/>
          </p:nvPr>
        </p:nvSpPr>
        <p:spPr/>
        <p:txBody>
          <a:bodyPr/>
          <a:lstStyle/>
          <a:p>
            <a:r>
              <a:rPr lang="en-US" dirty="0"/>
              <a:t>Providing redundancy at the site level</a:t>
            </a:r>
          </a:p>
          <a:p>
            <a:r>
              <a:rPr lang="en-US" dirty="0"/>
              <a:t>Replication can be used to synchronize data between multiple sites</a:t>
            </a:r>
          </a:p>
        </p:txBody>
      </p:sp>
      <p:sp>
        <p:nvSpPr>
          <p:cNvPr id="3" name="Title 2">
            <a:extLst>
              <a:ext uri="{FF2B5EF4-FFF2-40B4-BE49-F238E27FC236}">
                <a16:creationId xmlns:a16="http://schemas.microsoft.com/office/drawing/2014/main" id="{C19D5EC5-D3F0-4CE8-9048-0D55D6DA4615}"/>
              </a:ext>
            </a:extLst>
          </p:cNvPr>
          <p:cNvSpPr>
            <a:spLocks noGrp="1"/>
          </p:cNvSpPr>
          <p:nvPr>
            <p:ph type="title"/>
          </p:nvPr>
        </p:nvSpPr>
        <p:spPr/>
        <p:txBody>
          <a:bodyPr/>
          <a:lstStyle/>
          <a:p>
            <a:r>
              <a:rPr lang="en-US" dirty="0"/>
              <a:t>Site Redundancy and Replication</a:t>
            </a:r>
          </a:p>
        </p:txBody>
      </p:sp>
      <p:sp>
        <p:nvSpPr>
          <p:cNvPr id="4" name="Footer Placeholder 3">
            <a:extLst>
              <a:ext uri="{FF2B5EF4-FFF2-40B4-BE49-F238E27FC236}">
                <a16:creationId xmlns:a16="http://schemas.microsoft.com/office/drawing/2014/main" id="{A50CFB52-B45F-40F1-BB32-D8D6EED3F2BC}"/>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035EAD0B-E5F2-46C0-A9B1-E609A75D7841}"/>
              </a:ext>
            </a:extLst>
          </p:cNvPr>
          <p:cNvSpPr>
            <a:spLocks noGrp="1"/>
          </p:cNvSpPr>
          <p:nvPr>
            <p:ph type="sldNum" sz="quarter" idx="4"/>
          </p:nvPr>
        </p:nvSpPr>
        <p:spPr/>
        <p:txBody>
          <a:bodyPr/>
          <a:lstStyle/>
          <a:p>
            <a:fld id="{5356F478-C559-429F-9426-6D8D07B5A7AD}" type="slidenum">
              <a:rPr lang="en-US" smtClean="0"/>
              <a:pPr/>
              <a:t>16</a:t>
            </a:fld>
            <a:endParaRPr lang="en-US" dirty="0"/>
          </a:p>
        </p:txBody>
      </p:sp>
    </p:spTree>
    <p:extLst>
      <p:ext uri="{BB962C8B-B14F-4D97-AF65-F5344CB8AC3E}">
        <p14:creationId xmlns:p14="http://schemas.microsoft.com/office/powerpoint/2010/main" val="7362581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A68DDD2-0407-49AD-9010-7E0BF5CDDEA2}"/>
              </a:ext>
            </a:extLst>
          </p:cNvPr>
          <p:cNvSpPr>
            <a:spLocks noGrp="1"/>
          </p:cNvSpPr>
          <p:nvPr>
            <p:ph idx="1"/>
          </p:nvPr>
        </p:nvSpPr>
        <p:spPr/>
        <p:txBody>
          <a:bodyPr>
            <a:normAutofit lnSpcReduction="10000"/>
          </a:bodyPr>
          <a:lstStyle/>
          <a:p>
            <a:r>
              <a:rPr lang="en-US" dirty="0"/>
              <a:t>Plans for specific scenarios rather than overall business continuity</a:t>
            </a:r>
          </a:p>
          <a:p>
            <a:pPr lvl="1"/>
            <a:r>
              <a:rPr lang="en-US" dirty="0"/>
              <a:t>Workflows and resources</a:t>
            </a:r>
          </a:p>
          <a:p>
            <a:pPr lvl="1"/>
            <a:r>
              <a:rPr lang="en-US" dirty="0"/>
              <a:t>Wide range of possible major and minor scenarios</a:t>
            </a:r>
          </a:p>
          <a:p>
            <a:r>
              <a:rPr lang="en-US" dirty="0"/>
              <a:t>Prioritization</a:t>
            </a:r>
          </a:p>
          <a:p>
            <a:r>
              <a:rPr lang="en-US" dirty="0"/>
              <a:t>Data restoration</a:t>
            </a:r>
          </a:p>
          <a:p>
            <a:r>
              <a:rPr lang="en-US" dirty="0"/>
              <a:t>Restoring access</a:t>
            </a:r>
          </a:p>
        </p:txBody>
      </p:sp>
      <p:sp>
        <p:nvSpPr>
          <p:cNvPr id="3" name="Title 2">
            <a:extLst>
              <a:ext uri="{FF2B5EF4-FFF2-40B4-BE49-F238E27FC236}">
                <a16:creationId xmlns:a16="http://schemas.microsoft.com/office/drawing/2014/main" id="{BFB71599-7DB3-49BF-B3C3-15131CBA25BA}"/>
              </a:ext>
            </a:extLst>
          </p:cNvPr>
          <p:cNvSpPr>
            <a:spLocks noGrp="1"/>
          </p:cNvSpPr>
          <p:nvPr>
            <p:ph type="title"/>
          </p:nvPr>
        </p:nvSpPr>
        <p:spPr/>
        <p:txBody>
          <a:bodyPr/>
          <a:lstStyle/>
          <a:p>
            <a:r>
              <a:rPr lang="en-US" dirty="0"/>
              <a:t>Disaster Recovery</a:t>
            </a:r>
          </a:p>
        </p:txBody>
      </p:sp>
      <p:sp>
        <p:nvSpPr>
          <p:cNvPr id="4" name="Footer Placeholder 3">
            <a:extLst>
              <a:ext uri="{FF2B5EF4-FFF2-40B4-BE49-F238E27FC236}">
                <a16:creationId xmlns:a16="http://schemas.microsoft.com/office/drawing/2014/main" id="{BA1A1764-2855-4881-910F-4078BC8C1B6F}"/>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60782799-AFBB-4D15-BFA1-1A2987758C07}"/>
              </a:ext>
            </a:extLst>
          </p:cNvPr>
          <p:cNvSpPr>
            <a:spLocks noGrp="1"/>
          </p:cNvSpPr>
          <p:nvPr>
            <p:ph type="sldNum" sz="quarter" idx="4"/>
          </p:nvPr>
        </p:nvSpPr>
        <p:spPr/>
        <p:txBody>
          <a:bodyPr/>
          <a:lstStyle/>
          <a:p>
            <a:fld id="{5356F478-C559-429F-9426-6D8D07B5A7AD}" type="slidenum">
              <a:rPr lang="en-US" smtClean="0"/>
              <a:pPr/>
              <a:t>17</a:t>
            </a:fld>
            <a:endParaRPr lang="en-US" dirty="0"/>
          </a:p>
        </p:txBody>
      </p:sp>
    </p:spTree>
    <p:extLst>
      <p:ext uri="{BB962C8B-B14F-4D97-AF65-F5344CB8AC3E}">
        <p14:creationId xmlns:p14="http://schemas.microsoft.com/office/powerpoint/2010/main" val="6618692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6739524-D228-4D68-A67E-53EFD2D1CCA9}"/>
              </a:ext>
            </a:extLst>
          </p:cNvPr>
          <p:cNvSpPr>
            <a:spLocks noGrp="1"/>
          </p:cNvSpPr>
          <p:nvPr>
            <p:ph idx="1"/>
          </p:nvPr>
        </p:nvSpPr>
        <p:spPr/>
        <p:txBody>
          <a:bodyPr>
            <a:normAutofit fontScale="62500" lnSpcReduction="20000"/>
          </a:bodyPr>
          <a:lstStyle/>
          <a:p>
            <a:r>
              <a:rPr lang="en-US" dirty="0"/>
              <a:t>Distinguish threats to the confidentiality, integrity, and availability of information processing systems</a:t>
            </a:r>
          </a:p>
          <a:p>
            <a:r>
              <a:rPr lang="en-US" dirty="0"/>
              <a:t>Identify social engineering techniques</a:t>
            </a:r>
          </a:p>
          <a:p>
            <a:r>
              <a:rPr lang="en-US" dirty="0"/>
              <a:t>Describe the importance of business continuity and how to make systems fault tolerant</a:t>
            </a:r>
          </a:p>
          <a:p>
            <a:r>
              <a:rPr lang="en-US" dirty="0"/>
              <a:t>Explain the importance of disaster recovery plans</a:t>
            </a:r>
          </a:p>
        </p:txBody>
      </p:sp>
      <p:sp>
        <p:nvSpPr>
          <p:cNvPr id="3" name="Footer Placeholder 2">
            <a:extLst>
              <a:ext uri="{FF2B5EF4-FFF2-40B4-BE49-F238E27FC236}">
                <a16:creationId xmlns:a16="http://schemas.microsoft.com/office/drawing/2014/main" id="{1AA64C12-56FA-4D39-8C38-78501CC0F175}"/>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BBE6B779-D1D9-4685-BC67-C3E2DEB452E1}"/>
              </a:ext>
            </a:extLst>
          </p:cNvPr>
          <p:cNvSpPr>
            <a:spLocks noGrp="1"/>
          </p:cNvSpPr>
          <p:nvPr>
            <p:ph type="sldNum" sz="quarter" idx="4"/>
          </p:nvPr>
        </p:nvSpPr>
        <p:spPr/>
        <p:txBody>
          <a:bodyPr/>
          <a:lstStyle/>
          <a:p>
            <a:fld id="{5356F478-C559-429F-9426-6D8D07B5A7AD}" type="slidenum">
              <a:rPr lang="en-US" smtClean="0"/>
              <a:pPr/>
              <a:t>18</a:t>
            </a:fld>
            <a:endParaRPr lang="en-US" dirty="0"/>
          </a:p>
        </p:txBody>
      </p:sp>
    </p:spTree>
    <p:extLst>
      <p:ext uri="{BB962C8B-B14F-4D97-AF65-F5344CB8AC3E}">
        <p14:creationId xmlns:p14="http://schemas.microsoft.com/office/powerpoint/2010/main" val="17580145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5CCFB8B-8BCB-400D-9658-90F7AFA7AEB5}"/>
              </a:ext>
            </a:extLst>
          </p:cNvPr>
          <p:cNvSpPr>
            <a:spLocks noGrp="1"/>
          </p:cNvSpPr>
          <p:nvPr>
            <p:ph idx="1"/>
          </p:nvPr>
        </p:nvSpPr>
        <p:spPr/>
        <p:txBody>
          <a:bodyPr>
            <a:normAutofit fontScale="70000" lnSpcReduction="20000"/>
          </a:bodyPr>
          <a:lstStyle/>
          <a:p>
            <a:r>
              <a:rPr lang="en-US" dirty="0"/>
              <a:t>Distinguish threats to the confidentiality, integrity, and availability of information processing systems</a:t>
            </a:r>
          </a:p>
          <a:p>
            <a:r>
              <a:rPr lang="en-US" dirty="0"/>
              <a:t>Identify social engineering techniques</a:t>
            </a:r>
          </a:p>
          <a:p>
            <a:r>
              <a:rPr lang="en-US" dirty="0"/>
              <a:t>Describe the importance of business continuity and how to make systems fault tolerant</a:t>
            </a:r>
          </a:p>
          <a:p>
            <a:r>
              <a:rPr lang="en-US" dirty="0"/>
              <a:t>Explain the importance of disaster recovery plans</a:t>
            </a:r>
          </a:p>
        </p:txBody>
      </p:sp>
      <p:sp>
        <p:nvSpPr>
          <p:cNvPr id="3" name="Footer Placeholder 2">
            <a:extLst>
              <a:ext uri="{FF2B5EF4-FFF2-40B4-BE49-F238E27FC236}">
                <a16:creationId xmlns:a16="http://schemas.microsoft.com/office/drawing/2014/main" id="{9D4577A8-7ADC-4CB3-8C96-83553561E6F1}"/>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DED37146-D9D4-440D-AB55-0CC72CAFCADA}"/>
              </a:ext>
            </a:extLst>
          </p:cNvPr>
          <p:cNvSpPr>
            <a:spLocks noGrp="1"/>
          </p:cNvSpPr>
          <p:nvPr>
            <p:ph type="sldNum" sz="quarter" idx="4"/>
          </p:nvPr>
        </p:nvSpPr>
        <p:spPr/>
        <p:txBody>
          <a:bodyPr/>
          <a:lstStyle/>
          <a:p>
            <a:fld id="{5356F478-C559-429F-9426-6D8D07B5A7AD}" type="slidenum">
              <a:rPr lang="en-US" smtClean="0"/>
              <a:pPr/>
              <a:t>2</a:t>
            </a:fld>
            <a:endParaRPr lang="en-US" dirty="0"/>
          </a:p>
        </p:txBody>
      </p:sp>
    </p:spTree>
    <p:extLst>
      <p:ext uri="{BB962C8B-B14F-4D97-AF65-F5344CB8AC3E}">
        <p14:creationId xmlns:p14="http://schemas.microsoft.com/office/powerpoint/2010/main" val="31343884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a:t>Controlling access to resources</a:t>
            </a:r>
          </a:p>
          <a:p>
            <a:r>
              <a:rPr lang="en-US" dirty="0"/>
              <a:t>Balance security with accessibility</a:t>
            </a:r>
          </a:p>
          <a:p>
            <a:r>
              <a:rPr lang="en-US" dirty="0"/>
              <a:t>Properties of secure information—“CIA Triad”</a:t>
            </a:r>
          </a:p>
          <a:p>
            <a:pPr lvl="1"/>
            <a:r>
              <a:rPr lang="en-US" dirty="0"/>
              <a:t>Confidentiality </a:t>
            </a:r>
            <a:endParaRPr lang="en-GB" dirty="0"/>
          </a:p>
          <a:p>
            <a:pPr lvl="1"/>
            <a:r>
              <a:rPr lang="en-US" dirty="0"/>
              <a:t>Integrity </a:t>
            </a:r>
            <a:endParaRPr lang="en-GB" dirty="0"/>
          </a:p>
          <a:p>
            <a:pPr lvl="1"/>
            <a:r>
              <a:rPr lang="en-US" dirty="0"/>
              <a:t>Availability </a:t>
            </a:r>
          </a:p>
          <a:p>
            <a:r>
              <a:rPr lang="en-US" dirty="0"/>
              <a:t>Security threats</a:t>
            </a:r>
            <a:endParaRPr lang="en-GB" dirty="0"/>
          </a:p>
          <a:p>
            <a:pPr marL="0" indent="0">
              <a:buNone/>
            </a:pPr>
            <a:endParaRPr lang="en-US" dirty="0"/>
          </a:p>
        </p:txBody>
      </p:sp>
      <p:sp>
        <p:nvSpPr>
          <p:cNvPr id="3" name="Title 2"/>
          <p:cNvSpPr>
            <a:spLocks noGrp="1"/>
          </p:cNvSpPr>
          <p:nvPr>
            <p:ph type="title"/>
          </p:nvPr>
        </p:nvSpPr>
        <p:spPr/>
        <p:txBody>
          <a:bodyPr/>
          <a:lstStyle/>
          <a:p>
            <a:r>
              <a:rPr lang="en-US"/>
              <a:t>Computer Security Basics</a:t>
            </a:r>
            <a:endParaRPr lang="en-US" dirty="0"/>
          </a:p>
        </p:txBody>
      </p:sp>
      <p:sp>
        <p:nvSpPr>
          <p:cNvPr id="4" name="Footer Placeholder 3">
            <a:extLst>
              <a:ext uri="{FF2B5EF4-FFF2-40B4-BE49-F238E27FC236}">
                <a16:creationId xmlns:a16="http://schemas.microsoft.com/office/drawing/2014/main" id="{16CBAE0D-B00E-4EBD-8AB6-47022129EFED}"/>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907AEF3F-E193-436A-9F6E-DAE94B21247F}"/>
              </a:ext>
            </a:extLst>
          </p:cNvPr>
          <p:cNvSpPr>
            <a:spLocks noGrp="1"/>
          </p:cNvSpPr>
          <p:nvPr>
            <p:ph type="sldNum" sz="quarter" idx="4"/>
          </p:nvPr>
        </p:nvSpPr>
        <p:spPr/>
        <p:txBody>
          <a:bodyPr/>
          <a:lstStyle/>
          <a:p>
            <a:fld id="{5356F478-C559-429F-9426-6D8D07B5A7AD}" type="slidenum">
              <a:rPr lang="en-US" smtClean="0"/>
              <a:pPr/>
              <a:t>3</a:t>
            </a:fld>
            <a:endParaRPr lang="en-US" dirty="0"/>
          </a:p>
        </p:txBody>
      </p:sp>
    </p:spTree>
    <p:extLst>
      <p:ext uri="{BB962C8B-B14F-4D97-AF65-F5344CB8AC3E}">
        <p14:creationId xmlns:p14="http://schemas.microsoft.com/office/powerpoint/2010/main" val="35437546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52590D7-134B-4E6B-A06C-DAFEFCCB4241}"/>
              </a:ext>
            </a:extLst>
          </p:cNvPr>
          <p:cNvSpPr>
            <a:spLocks noGrp="1"/>
          </p:cNvSpPr>
          <p:nvPr>
            <p:ph idx="1"/>
          </p:nvPr>
        </p:nvSpPr>
        <p:spPr/>
        <p:txBody>
          <a:bodyPr/>
          <a:lstStyle/>
          <a:p>
            <a:r>
              <a:rPr lang="en-US" dirty="0"/>
              <a:t>Snooping</a:t>
            </a:r>
          </a:p>
          <a:p>
            <a:r>
              <a:rPr lang="en-US" dirty="0"/>
              <a:t>Eavesdropping/wiretapping/sniffing</a:t>
            </a:r>
          </a:p>
          <a:p>
            <a:r>
              <a:rPr lang="en-US" dirty="0"/>
              <a:t>Social engineering/dumpster diving</a:t>
            </a:r>
          </a:p>
          <a:p>
            <a:endParaRPr lang="en-US" dirty="0"/>
          </a:p>
        </p:txBody>
      </p:sp>
      <p:sp>
        <p:nvSpPr>
          <p:cNvPr id="3" name="Title 2">
            <a:extLst>
              <a:ext uri="{FF2B5EF4-FFF2-40B4-BE49-F238E27FC236}">
                <a16:creationId xmlns:a16="http://schemas.microsoft.com/office/drawing/2014/main" id="{7199FFBD-FC9A-4797-B705-D2FE551FF336}"/>
              </a:ext>
            </a:extLst>
          </p:cNvPr>
          <p:cNvSpPr>
            <a:spLocks noGrp="1"/>
          </p:cNvSpPr>
          <p:nvPr>
            <p:ph type="title"/>
          </p:nvPr>
        </p:nvSpPr>
        <p:spPr/>
        <p:txBody>
          <a:bodyPr/>
          <a:lstStyle/>
          <a:p>
            <a:r>
              <a:rPr lang="en-US" dirty="0"/>
              <a:t>Confidentiality Concerns</a:t>
            </a:r>
          </a:p>
        </p:txBody>
      </p:sp>
      <p:sp>
        <p:nvSpPr>
          <p:cNvPr id="4" name="Footer Placeholder 3">
            <a:extLst>
              <a:ext uri="{FF2B5EF4-FFF2-40B4-BE49-F238E27FC236}">
                <a16:creationId xmlns:a16="http://schemas.microsoft.com/office/drawing/2014/main" id="{0D0DC50C-88CE-4271-B5EE-4A88A96D0EBB}"/>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6BAD7FC4-8E7D-47A8-85C7-BE085789CF4A}"/>
              </a:ext>
            </a:extLst>
          </p:cNvPr>
          <p:cNvSpPr>
            <a:spLocks noGrp="1"/>
          </p:cNvSpPr>
          <p:nvPr>
            <p:ph type="sldNum" sz="quarter" idx="4"/>
          </p:nvPr>
        </p:nvSpPr>
        <p:spPr/>
        <p:txBody>
          <a:bodyPr/>
          <a:lstStyle/>
          <a:p>
            <a:fld id="{5356F478-C559-429F-9426-6D8D07B5A7AD}" type="slidenum">
              <a:rPr lang="en-US" smtClean="0"/>
              <a:pPr/>
              <a:t>4</a:t>
            </a:fld>
            <a:endParaRPr lang="en-US" dirty="0"/>
          </a:p>
        </p:txBody>
      </p:sp>
    </p:spTree>
    <p:extLst>
      <p:ext uri="{BB962C8B-B14F-4D97-AF65-F5344CB8AC3E}">
        <p14:creationId xmlns:p14="http://schemas.microsoft.com/office/powerpoint/2010/main" val="1025735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249BBED-62B5-4B8B-8F33-D0FE24F65B9F}"/>
              </a:ext>
            </a:extLst>
          </p:cNvPr>
          <p:cNvSpPr>
            <a:spLocks noGrp="1"/>
          </p:cNvSpPr>
          <p:nvPr>
            <p:ph idx="1"/>
          </p:nvPr>
        </p:nvSpPr>
        <p:spPr/>
        <p:txBody>
          <a:bodyPr/>
          <a:lstStyle/>
          <a:p>
            <a:r>
              <a:rPr lang="en-US" dirty="0"/>
              <a:t>Man-in-the-Middle (MitM)</a:t>
            </a:r>
          </a:p>
          <a:p>
            <a:r>
              <a:rPr lang="en-US" dirty="0"/>
              <a:t>Replay</a:t>
            </a:r>
          </a:p>
          <a:p>
            <a:r>
              <a:rPr lang="en-US" dirty="0"/>
              <a:t>Impersonation</a:t>
            </a:r>
          </a:p>
        </p:txBody>
      </p:sp>
      <p:sp>
        <p:nvSpPr>
          <p:cNvPr id="3" name="Title 2">
            <a:extLst>
              <a:ext uri="{FF2B5EF4-FFF2-40B4-BE49-F238E27FC236}">
                <a16:creationId xmlns:a16="http://schemas.microsoft.com/office/drawing/2014/main" id="{BBF71DEF-3CD4-47FF-AF2C-C6EA838334E2}"/>
              </a:ext>
            </a:extLst>
          </p:cNvPr>
          <p:cNvSpPr>
            <a:spLocks noGrp="1"/>
          </p:cNvSpPr>
          <p:nvPr>
            <p:ph type="title"/>
          </p:nvPr>
        </p:nvSpPr>
        <p:spPr/>
        <p:txBody>
          <a:bodyPr/>
          <a:lstStyle/>
          <a:p>
            <a:r>
              <a:rPr lang="en-US" dirty="0"/>
              <a:t>Integrity Concerns</a:t>
            </a:r>
          </a:p>
        </p:txBody>
      </p:sp>
      <p:sp>
        <p:nvSpPr>
          <p:cNvPr id="4" name="Footer Placeholder 3">
            <a:extLst>
              <a:ext uri="{FF2B5EF4-FFF2-40B4-BE49-F238E27FC236}">
                <a16:creationId xmlns:a16="http://schemas.microsoft.com/office/drawing/2014/main" id="{A76C6115-291F-488B-92AC-CD14B03DF02D}"/>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BAAE7BD9-C79A-4030-AB40-612BD41B535B}"/>
              </a:ext>
            </a:extLst>
          </p:cNvPr>
          <p:cNvSpPr>
            <a:spLocks noGrp="1"/>
          </p:cNvSpPr>
          <p:nvPr>
            <p:ph type="sldNum" sz="quarter" idx="4"/>
          </p:nvPr>
        </p:nvSpPr>
        <p:spPr/>
        <p:txBody>
          <a:bodyPr/>
          <a:lstStyle/>
          <a:p>
            <a:fld id="{5356F478-C559-429F-9426-6D8D07B5A7AD}" type="slidenum">
              <a:rPr lang="en-US" smtClean="0"/>
              <a:pPr/>
              <a:t>5</a:t>
            </a:fld>
            <a:endParaRPr lang="en-US" dirty="0"/>
          </a:p>
        </p:txBody>
      </p:sp>
    </p:spTree>
    <p:extLst>
      <p:ext uri="{BB962C8B-B14F-4D97-AF65-F5344CB8AC3E}">
        <p14:creationId xmlns:p14="http://schemas.microsoft.com/office/powerpoint/2010/main" val="36172383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E5B5F61-6F5B-4892-9209-32DAC55AA6C7}"/>
              </a:ext>
            </a:extLst>
          </p:cNvPr>
          <p:cNvSpPr>
            <a:spLocks noGrp="1"/>
          </p:cNvSpPr>
          <p:nvPr>
            <p:ph idx="1"/>
          </p:nvPr>
        </p:nvSpPr>
        <p:spPr/>
        <p:txBody>
          <a:bodyPr>
            <a:normAutofit/>
          </a:bodyPr>
          <a:lstStyle/>
          <a:p>
            <a:r>
              <a:rPr lang="en-US" dirty="0"/>
              <a:t>Denial of Service (DoS)</a:t>
            </a:r>
          </a:p>
          <a:p>
            <a:r>
              <a:rPr lang="en-US" dirty="0"/>
              <a:t>Power outage</a:t>
            </a:r>
          </a:p>
          <a:p>
            <a:r>
              <a:rPr lang="en-US" dirty="0"/>
              <a:t>Hardware failure</a:t>
            </a:r>
          </a:p>
          <a:p>
            <a:r>
              <a:rPr lang="en-US" dirty="0"/>
              <a:t>Destruction</a:t>
            </a:r>
          </a:p>
          <a:p>
            <a:r>
              <a:rPr lang="en-US" dirty="0"/>
              <a:t>Service</a:t>
            </a:r>
            <a:r>
              <a:rPr lang="en-US" b="1" dirty="0"/>
              <a:t> </a:t>
            </a:r>
            <a:r>
              <a:rPr lang="en-US" dirty="0"/>
              <a:t>outage</a:t>
            </a:r>
          </a:p>
        </p:txBody>
      </p:sp>
      <p:sp>
        <p:nvSpPr>
          <p:cNvPr id="3" name="Title 2">
            <a:extLst>
              <a:ext uri="{FF2B5EF4-FFF2-40B4-BE49-F238E27FC236}">
                <a16:creationId xmlns:a16="http://schemas.microsoft.com/office/drawing/2014/main" id="{95DCFDA5-26A8-4724-82A0-0DA6B9AB44CE}"/>
              </a:ext>
            </a:extLst>
          </p:cNvPr>
          <p:cNvSpPr>
            <a:spLocks noGrp="1"/>
          </p:cNvSpPr>
          <p:nvPr>
            <p:ph type="title"/>
          </p:nvPr>
        </p:nvSpPr>
        <p:spPr/>
        <p:txBody>
          <a:bodyPr/>
          <a:lstStyle/>
          <a:p>
            <a:r>
              <a:rPr lang="en-US" dirty="0"/>
              <a:t>Availability Concerns</a:t>
            </a:r>
          </a:p>
        </p:txBody>
      </p:sp>
      <p:sp>
        <p:nvSpPr>
          <p:cNvPr id="4" name="Footer Placeholder 3">
            <a:extLst>
              <a:ext uri="{FF2B5EF4-FFF2-40B4-BE49-F238E27FC236}">
                <a16:creationId xmlns:a16="http://schemas.microsoft.com/office/drawing/2014/main" id="{DE86C2BA-A643-4921-BC75-9AF3BCF16751}"/>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347205B8-DA6D-44A3-828E-3D02714950FE}"/>
              </a:ext>
            </a:extLst>
          </p:cNvPr>
          <p:cNvSpPr>
            <a:spLocks noGrp="1"/>
          </p:cNvSpPr>
          <p:nvPr>
            <p:ph type="sldNum" sz="quarter" idx="4"/>
          </p:nvPr>
        </p:nvSpPr>
        <p:spPr/>
        <p:txBody>
          <a:bodyPr/>
          <a:lstStyle/>
          <a:p>
            <a:fld id="{5356F478-C559-429F-9426-6D8D07B5A7AD}" type="slidenum">
              <a:rPr lang="en-US" smtClean="0"/>
              <a:pPr/>
              <a:t>6</a:t>
            </a:fld>
            <a:endParaRPr lang="en-US" dirty="0"/>
          </a:p>
        </p:txBody>
      </p:sp>
    </p:spTree>
    <p:extLst>
      <p:ext uri="{BB962C8B-B14F-4D97-AF65-F5344CB8AC3E}">
        <p14:creationId xmlns:p14="http://schemas.microsoft.com/office/powerpoint/2010/main" val="2745311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23AE59-4FBE-4AD8-BC65-4415DF446F0F}"/>
              </a:ext>
            </a:extLst>
          </p:cNvPr>
          <p:cNvSpPr>
            <a:spLocks noGrp="1"/>
          </p:cNvSpPr>
          <p:nvPr>
            <p:ph idx="1"/>
          </p:nvPr>
        </p:nvSpPr>
        <p:spPr/>
        <p:txBody>
          <a:bodyPr>
            <a:normAutofit fontScale="70000" lnSpcReduction="20000"/>
          </a:bodyPr>
          <a:lstStyle/>
          <a:p>
            <a:r>
              <a:rPr lang="en-US" dirty="0"/>
              <a:t>Access control system</a:t>
            </a:r>
          </a:p>
          <a:p>
            <a:r>
              <a:rPr lang="en-US" dirty="0"/>
              <a:t>Authentication</a:t>
            </a:r>
          </a:p>
          <a:p>
            <a:pPr lvl="1"/>
            <a:r>
              <a:rPr lang="en-US" dirty="0"/>
              <a:t>Prove that a user is who they say they are</a:t>
            </a:r>
          </a:p>
          <a:p>
            <a:pPr lvl="1"/>
            <a:r>
              <a:rPr lang="en-US" dirty="0"/>
              <a:t>Associate that person with a unique computer or network user account</a:t>
            </a:r>
          </a:p>
          <a:p>
            <a:r>
              <a:rPr lang="en-US" dirty="0"/>
              <a:t>Authorization</a:t>
            </a:r>
          </a:p>
          <a:p>
            <a:pPr lvl="1"/>
            <a:r>
              <a:rPr lang="en-US" dirty="0"/>
              <a:t>Create barriers around the resource such that only authenticated users can gain access</a:t>
            </a:r>
          </a:p>
          <a:p>
            <a:pPr lvl="1"/>
            <a:r>
              <a:rPr lang="en-US" dirty="0"/>
              <a:t>Resource permissions lists</a:t>
            </a:r>
          </a:p>
          <a:p>
            <a:r>
              <a:rPr lang="en-US" dirty="0"/>
              <a:t>Accounting</a:t>
            </a:r>
          </a:p>
          <a:p>
            <a:pPr lvl="1"/>
            <a:r>
              <a:rPr lang="en-US" dirty="0"/>
              <a:t>Recording when and by whom a resource was accessed</a:t>
            </a:r>
          </a:p>
          <a:p>
            <a:endParaRPr lang="en-US" dirty="0"/>
          </a:p>
        </p:txBody>
      </p:sp>
      <p:sp>
        <p:nvSpPr>
          <p:cNvPr id="3" name="Title 2">
            <a:extLst>
              <a:ext uri="{FF2B5EF4-FFF2-40B4-BE49-F238E27FC236}">
                <a16:creationId xmlns:a16="http://schemas.microsoft.com/office/drawing/2014/main" id="{18224085-ECFA-46D4-8C16-B8E6FC8FD4AA}"/>
              </a:ext>
            </a:extLst>
          </p:cNvPr>
          <p:cNvSpPr>
            <a:spLocks noGrp="1"/>
          </p:cNvSpPr>
          <p:nvPr>
            <p:ph type="title"/>
          </p:nvPr>
        </p:nvSpPr>
        <p:spPr/>
        <p:txBody>
          <a:bodyPr/>
          <a:lstStyle/>
          <a:p>
            <a:r>
              <a:rPr lang="en-US" dirty="0"/>
              <a:t>Authorization, Authentication, and Auditing</a:t>
            </a:r>
          </a:p>
        </p:txBody>
      </p:sp>
      <p:sp>
        <p:nvSpPr>
          <p:cNvPr id="4" name="Footer Placeholder 3">
            <a:extLst>
              <a:ext uri="{FF2B5EF4-FFF2-40B4-BE49-F238E27FC236}">
                <a16:creationId xmlns:a16="http://schemas.microsoft.com/office/drawing/2014/main" id="{B3D5B809-E034-405E-8EAD-7200F045470B}"/>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A9D4E8C0-04E9-477B-A7B5-246ADF87A5A6}"/>
              </a:ext>
            </a:extLst>
          </p:cNvPr>
          <p:cNvSpPr>
            <a:spLocks noGrp="1"/>
          </p:cNvSpPr>
          <p:nvPr>
            <p:ph type="sldNum" sz="quarter" idx="4"/>
          </p:nvPr>
        </p:nvSpPr>
        <p:spPr/>
        <p:txBody>
          <a:bodyPr/>
          <a:lstStyle/>
          <a:p>
            <a:fld id="{5356F478-C559-429F-9426-6D8D07B5A7AD}" type="slidenum">
              <a:rPr lang="en-US" smtClean="0"/>
              <a:pPr/>
              <a:t>7</a:t>
            </a:fld>
            <a:endParaRPr lang="en-US" dirty="0"/>
          </a:p>
        </p:txBody>
      </p:sp>
    </p:spTree>
    <p:extLst>
      <p:ext uri="{BB962C8B-B14F-4D97-AF65-F5344CB8AC3E}">
        <p14:creationId xmlns:p14="http://schemas.microsoft.com/office/powerpoint/2010/main" val="38155160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Getting people to reveal confidential information</a:t>
            </a:r>
          </a:p>
          <a:p>
            <a:r>
              <a:rPr lang="en-US" dirty="0"/>
              <a:t>Attackers often build access with piecemeal steps</a:t>
            </a:r>
          </a:p>
          <a:p>
            <a:r>
              <a:rPr lang="en-US" dirty="0"/>
              <a:t>Any information about a company can be helpful in making social engineering attacks more likely to succeed</a:t>
            </a:r>
          </a:p>
        </p:txBody>
      </p:sp>
      <p:sp>
        <p:nvSpPr>
          <p:cNvPr id="2" name="Title 1"/>
          <p:cNvSpPr>
            <a:spLocks noGrp="1"/>
          </p:cNvSpPr>
          <p:nvPr>
            <p:ph type="title"/>
          </p:nvPr>
        </p:nvSpPr>
        <p:spPr/>
        <p:txBody>
          <a:bodyPr/>
          <a:lstStyle/>
          <a:p>
            <a:r>
              <a:rPr lang="en-US"/>
              <a:t>Social Engineering</a:t>
            </a:r>
            <a:endParaRPr lang="en-US" dirty="0"/>
          </a:p>
        </p:txBody>
      </p:sp>
      <p:sp>
        <p:nvSpPr>
          <p:cNvPr id="4" name="Footer Placeholder 3">
            <a:extLst>
              <a:ext uri="{FF2B5EF4-FFF2-40B4-BE49-F238E27FC236}">
                <a16:creationId xmlns:a16="http://schemas.microsoft.com/office/drawing/2014/main" id="{D715236D-25E6-4392-8D38-A95B1F3DE50C}"/>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4967F760-8BAC-4095-AEBE-10C2C69EC416}"/>
              </a:ext>
            </a:extLst>
          </p:cNvPr>
          <p:cNvSpPr>
            <a:spLocks noGrp="1"/>
          </p:cNvSpPr>
          <p:nvPr>
            <p:ph type="sldNum" sz="quarter" idx="4"/>
          </p:nvPr>
        </p:nvSpPr>
        <p:spPr/>
        <p:txBody>
          <a:bodyPr/>
          <a:lstStyle/>
          <a:p>
            <a:fld id="{5356F478-C559-429F-9426-6D8D07B5A7AD}" type="slidenum">
              <a:rPr lang="en-US" smtClean="0"/>
              <a:pPr/>
              <a:t>8</a:t>
            </a:fld>
            <a:endParaRPr lang="en-US" dirty="0"/>
          </a:p>
        </p:txBody>
      </p:sp>
    </p:spTree>
    <p:extLst>
      <p:ext uri="{BB962C8B-B14F-4D97-AF65-F5344CB8AC3E}">
        <p14:creationId xmlns:p14="http://schemas.microsoft.com/office/powerpoint/2010/main" val="1583705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Impersonation, Trust, and Dumpster Diving</a:t>
            </a:r>
          </a:p>
        </p:txBody>
      </p:sp>
      <p:sp>
        <p:nvSpPr>
          <p:cNvPr id="3" name="Content Placeholder 2"/>
          <p:cNvSpPr>
            <a:spLocks noGrp="1"/>
          </p:cNvSpPr>
          <p:nvPr>
            <p:ph sz="half" idx="1"/>
          </p:nvPr>
        </p:nvSpPr>
        <p:spPr/>
        <p:txBody>
          <a:bodyPr>
            <a:normAutofit fontScale="62500" lnSpcReduction="20000"/>
          </a:bodyPr>
          <a:lstStyle/>
          <a:p>
            <a:r>
              <a:rPr lang="en-US" dirty="0"/>
              <a:t>Gain access by pretending to be someone else</a:t>
            </a:r>
          </a:p>
          <a:p>
            <a:pPr lvl="1"/>
            <a:r>
              <a:rPr lang="en-US" dirty="0"/>
              <a:t>Intimidate through false rank or spurious technical jargon</a:t>
            </a:r>
          </a:p>
          <a:p>
            <a:pPr lvl="1"/>
            <a:r>
              <a:rPr lang="en-US" dirty="0"/>
              <a:t>Exploit trust - coax and persuade</a:t>
            </a:r>
          </a:p>
          <a:p>
            <a:r>
              <a:rPr lang="en-US" dirty="0"/>
              <a:t>Building trust is easier if you have information that will convince your target (or put them off-guard)</a:t>
            </a:r>
          </a:p>
          <a:p>
            <a:pPr lvl="1"/>
            <a:r>
              <a:rPr lang="en-US" dirty="0"/>
              <a:t>Department employee lists, job titles, phone numbers, diary, invoices, or purchase orders</a:t>
            </a:r>
          </a:p>
          <a:p>
            <a:r>
              <a:rPr lang="en-US" dirty="0"/>
              <a:t>“Dumpster diving” for discarded company information</a:t>
            </a:r>
          </a:p>
        </p:txBody>
      </p:sp>
      <p:pic>
        <p:nvPicPr>
          <p:cNvPr id="10" name="Content Placeholder 8">
            <a:extLst>
              <a:ext uri="{FF2B5EF4-FFF2-40B4-BE49-F238E27FC236}">
                <a16:creationId xmlns:a16="http://schemas.microsoft.com/office/drawing/2014/main" id="{8C88D89F-AA02-41A6-BED2-F66A88813B3F}"/>
              </a:ext>
            </a:extLst>
          </p:cNvPr>
          <p:cNvPicPr>
            <a:picLocks noGrp="1"/>
          </p:cNvPicPr>
          <p:nvPr>
            <p:ph sz="half" idx="2"/>
          </p:nvPr>
        </p:nvPicPr>
        <p:blipFill>
          <a:blip r:embed="rId3"/>
          <a:stretch>
            <a:fillRect/>
          </a:stretch>
        </p:blipFill>
        <p:spPr bwMode="auto">
          <a:xfrm>
            <a:off x="6236912" y="2559852"/>
            <a:ext cx="5718926" cy="2287570"/>
          </a:xfrm>
          <a:prstGeom prst="rect">
            <a:avLst/>
          </a:prstGeom>
          <a:noFill/>
          <a:ln>
            <a:noFill/>
          </a:ln>
        </p:spPr>
      </p:pic>
      <p:sp>
        <p:nvSpPr>
          <p:cNvPr id="4" name="Footer Placeholder 3">
            <a:extLst>
              <a:ext uri="{FF2B5EF4-FFF2-40B4-BE49-F238E27FC236}">
                <a16:creationId xmlns:a16="http://schemas.microsoft.com/office/drawing/2014/main" id="{CE0CC2E7-34C2-42EF-94A4-090FA4EA677F}"/>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B49B52B2-B591-449E-BDC4-6C8FDCF49991}"/>
              </a:ext>
            </a:extLst>
          </p:cNvPr>
          <p:cNvSpPr>
            <a:spLocks noGrp="1"/>
          </p:cNvSpPr>
          <p:nvPr>
            <p:ph type="sldNum" sz="quarter" idx="4"/>
          </p:nvPr>
        </p:nvSpPr>
        <p:spPr/>
        <p:txBody>
          <a:bodyPr/>
          <a:lstStyle/>
          <a:p>
            <a:fld id="{5356F478-C559-429F-9426-6D8D07B5A7AD}" type="slidenum">
              <a:rPr lang="en-US" smtClean="0"/>
              <a:pPr/>
              <a:t>9</a:t>
            </a:fld>
            <a:endParaRPr lang="en-US" dirty="0"/>
          </a:p>
        </p:txBody>
      </p:sp>
    </p:spTree>
    <p:extLst>
      <p:ext uri="{BB962C8B-B14F-4D97-AF65-F5344CB8AC3E}">
        <p14:creationId xmlns:p14="http://schemas.microsoft.com/office/powerpoint/2010/main" val="3807033985"/>
      </p:ext>
    </p:extLst>
  </p:cSld>
  <p:clrMapOvr>
    <a:masterClrMapping/>
  </p:clrMapOvr>
</p:sld>
</file>

<file path=ppt/theme/theme1.xml><?xml version="1.0" encoding="utf-8"?>
<a:theme xmlns:a="http://schemas.openxmlformats.org/drawingml/2006/main" name="gtsslides-whit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tsslides-lansdscape" id="{FF518589-3D5F-4A13-9296-0840D2F05CB9}" vid="{2ACDB8CB-6607-48BF-A87B-03C4704048D3}"/>
    </a:ext>
  </a:extLst>
</a:theme>
</file>

<file path=ppt/theme/theme2.xml><?xml version="1.0" encoding="utf-8"?>
<a:theme xmlns:a="http://schemas.openxmlformats.org/drawingml/2006/main" name="Office Them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8AB8BE3257A504EB15FA3D006F5CE14" ma:contentTypeVersion="7" ma:contentTypeDescription="Create a new document." ma:contentTypeScope="" ma:versionID="0ec88529dec2b33004a4fff12cf0fb1a">
  <xsd:schema xmlns:xsd="http://www.w3.org/2001/XMLSchema" xmlns:xs="http://www.w3.org/2001/XMLSchema" xmlns:p="http://schemas.microsoft.com/office/2006/metadata/properties" xmlns:ns2="95a46270-66ec-4bdf-aabc-d78887d51418" xmlns:ns3="315eb565-7267-4a95-9087-2f433ded3c8b" targetNamespace="http://schemas.microsoft.com/office/2006/metadata/properties" ma:root="true" ma:fieldsID="3e3a88ed88d8afb4d43822679d594bbe" ns2:_="" ns3:_="">
    <xsd:import namespace="95a46270-66ec-4bdf-aabc-d78887d51418"/>
    <xsd:import namespace="315eb565-7267-4a95-9087-2f433ded3c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a46270-66ec-4bdf-aabc-d78887d514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5eb565-7267-4a95-9087-2f433ded3c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89D704A-914B-45AD-B104-C9354E10E2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a46270-66ec-4bdf-aabc-d78887d51418"/>
    <ds:schemaRef ds:uri="315eb565-7267-4a95-9087-2f433ded3c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4225F5E-6051-48B4-A5B0-173F7CA6BE36}">
  <ds:schemaRefs>
    <ds:schemaRef ds:uri="http://schemas.microsoft.com/sharepoint/v3/contenttype/forms"/>
  </ds:schemaRefs>
</ds:datastoreItem>
</file>

<file path=customXml/itemProps3.xml><?xml version="1.0" encoding="utf-8"?>
<ds:datastoreItem xmlns:ds="http://schemas.openxmlformats.org/officeDocument/2006/customXml" ds:itemID="{AECE6F92-100D-4D19-A0E6-9FAB10882386}">
  <ds:schemaRefs>
    <ds:schemaRef ds:uri="315eb565-7267-4a95-9087-2f433ded3c8b"/>
    <ds:schemaRef ds:uri="http://schemas.microsoft.com/office/2006/metadata/properties"/>
    <ds:schemaRef ds:uri="http://purl.org/dc/dcmitype/"/>
    <ds:schemaRef ds:uri="http://purl.org/dc/elements/1.1/"/>
    <ds:schemaRef ds:uri="95a46270-66ec-4bdf-aabc-d78887d51418"/>
    <ds:schemaRef ds:uri="http://purl.org/dc/terms/"/>
    <ds:schemaRef ds:uri="http://www.w3.org/XML/1998/namespace"/>
    <ds:schemaRef ds:uri="http://schemas.microsoft.com/office/2006/documentManagement/types"/>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gtsslides-lansdscape</Template>
  <TotalTime>1540</TotalTime>
  <Words>659</Words>
  <Application>Microsoft Office PowerPoint</Application>
  <PresentationFormat>Widescreen</PresentationFormat>
  <Paragraphs>142</Paragraphs>
  <Slides>18</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Calibri Light</vt:lpstr>
      <vt:lpstr>Courier New</vt:lpstr>
      <vt:lpstr>Times New Roman</vt:lpstr>
      <vt:lpstr>Verdana</vt:lpstr>
      <vt:lpstr>gtsslides-white</vt:lpstr>
      <vt:lpstr>CompTIA IT Fundamentals+ (Exam FC0‑U61)</vt:lpstr>
      <vt:lpstr>PowerPoint Presentation</vt:lpstr>
      <vt:lpstr>Computer Security Basics</vt:lpstr>
      <vt:lpstr>Confidentiality Concerns</vt:lpstr>
      <vt:lpstr>Integrity Concerns</vt:lpstr>
      <vt:lpstr>Availability Concerns</vt:lpstr>
      <vt:lpstr>Authorization, Authentication, and Auditing</vt:lpstr>
      <vt:lpstr>Social Engineering</vt:lpstr>
      <vt:lpstr>Impersonation, Trust, and Dumpster Diving</vt:lpstr>
      <vt:lpstr>Identity Fraud and Shoulder Surfing</vt:lpstr>
      <vt:lpstr>Defeating Social Engineering Attacks</vt:lpstr>
      <vt:lpstr>Business Continuity and Fault Tolerance</vt:lpstr>
      <vt:lpstr>Data Redundancy</vt:lpstr>
      <vt:lpstr>Network Redundancy</vt:lpstr>
      <vt:lpstr>Power Redundancy</vt:lpstr>
      <vt:lpstr>Site Redundancy and Replication</vt:lpstr>
      <vt:lpstr>Disaster Recovery</vt:lpstr>
      <vt:lpstr>PowerPoint Presentation</vt:lpstr>
    </vt:vector>
  </TitlesOfParts>
  <Manager>James Pengelly</Manager>
  <Company>CompTIA,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Official CompTIA IT Fundamentals+ Study Guide (Exam FC0‑U61)</dc:title>
  <dc:subject>FC0-U61 v088</dc:subject>
  <dc:creator>James Pengelly</dc:creator>
  <dc:description>Slides to accompany a CompTIA Study Guide training course</dc:description>
  <cp:lastModifiedBy>Becky Mann</cp:lastModifiedBy>
  <cp:revision>159</cp:revision>
  <dcterms:created xsi:type="dcterms:W3CDTF">2018-08-24T10:34:02Z</dcterms:created>
  <dcterms:modified xsi:type="dcterms:W3CDTF">2018-08-27T17:46:46Z</dcterms:modified>
  <cp:category>© 2018 CompTIA, Inc</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0x010100F8AB8BE3257A504EB15FA3D006F5CE14</vt:lpwstr>
  </property>
</Properties>
</file>